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handoutMasterIdLst>
    <p:handoutMasterId r:id="rId12"/>
  </p:handoutMasterIdLst>
  <p:sldIdLst>
    <p:sldId id="256" r:id="rId3"/>
    <p:sldId id="262" r:id="rId4"/>
    <p:sldId id="263" r:id="rId5"/>
    <p:sldId id="264" r:id="rId6"/>
    <p:sldId id="265" r:id="rId7"/>
    <p:sldId id="266" r:id="rId8"/>
    <p:sldId id="267" r:id="rId9"/>
    <p:sldId id="268" r:id="rId10"/>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202020"/>
    <a:srgbClr val="323232"/>
    <a:srgbClr val="CC3300"/>
    <a:srgbClr val="CC0000"/>
    <a:srgbClr val="FF3300"/>
    <a:srgbClr val="990000"/>
    <a:srgbClr val="FF8D41"/>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78" autoAdjust="0"/>
    <p:restoredTop sz="94660"/>
  </p:normalViewPr>
  <p:slideViewPr>
    <p:cSldViewPr snapToGrid="0" showGuides="1">
      <p:cViewPr varScale="1">
        <p:scale>
          <a:sx n="75" d="100"/>
          <a:sy n="75" d="100"/>
        </p:scale>
        <p:origin x="90" y="96"/>
      </p:cViewPr>
      <p:guideLst>
        <p:guide orient="horz" pos="2160"/>
        <p:guide pos="3860"/>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notesMaster" Target="notesMasters/notesMaster1.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247" y="1279525"/>
            <a:ext cx="6141156"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9" Type="http://schemas.openxmlformats.org/officeDocument/2006/relationships/tags" Target="../tags/tag6.xml"/><Relationship Id="rId8" Type="http://schemas.openxmlformats.org/officeDocument/2006/relationships/tags" Target="../tags/tag5.xml"/><Relationship Id="rId7" Type="http://schemas.openxmlformats.org/officeDocument/2006/relationships/image" Target="../media/image2.png"/><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jpeg"/><Relationship Id="rId2" Type="http://schemas.openxmlformats.org/officeDocument/2006/relationships/tags" Target="../tags/tag1.xml"/><Relationship Id="rId15" Type="http://schemas.openxmlformats.org/officeDocument/2006/relationships/tags" Target="../tags/tag12.xml"/><Relationship Id="rId14" Type="http://schemas.openxmlformats.org/officeDocument/2006/relationships/tags" Target="../tags/tag11.xml"/><Relationship Id="rId13" Type="http://schemas.openxmlformats.org/officeDocument/2006/relationships/tags" Target="../tags/tag10.xml"/><Relationship Id="rId12" Type="http://schemas.openxmlformats.org/officeDocument/2006/relationships/tags" Target="../tags/tag9.xml"/><Relationship Id="rId11" Type="http://schemas.openxmlformats.org/officeDocument/2006/relationships/tags" Target="../tags/tag8.xml"/><Relationship Id="rId10" Type="http://schemas.openxmlformats.org/officeDocument/2006/relationships/tags" Target="../tags/tag7.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image" Target="../media/image2.png"/><Relationship Id="rId4" Type="http://schemas.openxmlformats.org/officeDocument/2006/relationships/tags" Target="../tags/tag69.xml"/><Relationship Id="rId3" Type="http://schemas.openxmlformats.org/officeDocument/2006/relationships/image" Target="../media/image1.jpeg"/><Relationship Id="rId2" Type="http://schemas.openxmlformats.org/officeDocument/2006/relationships/tags" Target="../tags/tag68.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2.png"/><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image" Target="../media/image2.png"/><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image" Target="../media/image1.jpeg"/><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image" Target="../media/image2.png"/><Relationship Id="rId3" Type="http://schemas.openxmlformats.org/officeDocument/2006/relationships/tags" Target="../tags/tag100.xml"/><Relationship Id="rId2" Type="http://schemas.openxmlformats.org/officeDocument/2006/relationships/image" Target="../media/image1.jpeg"/><Relationship Id="rId11" Type="http://schemas.openxmlformats.org/officeDocument/2006/relationships/tags" Target="../tags/tag107.xml"/><Relationship Id="rId10" Type="http://schemas.openxmlformats.org/officeDocument/2006/relationships/tags" Target="../tags/tag106.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4.xml"/><Relationship Id="rId8" Type="http://schemas.openxmlformats.org/officeDocument/2006/relationships/tags" Target="../tags/tag113.xml"/><Relationship Id="rId7" Type="http://schemas.openxmlformats.org/officeDocument/2006/relationships/tags" Target="../tags/tag112.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image" Target="../media/image1.jpeg"/><Relationship Id="rId11" Type="http://schemas.openxmlformats.org/officeDocument/2006/relationships/tags" Target="../tags/tag116.xml"/><Relationship Id="rId10" Type="http://schemas.openxmlformats.org/officeDocument/2006/relationships/tags" Target="../tags/tag115.xml"/><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image" Target="../media/image1.jpeg"/><Relationship Id="rId10"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3.xml"/><Relationship Id="rId8" Type="http://schemas.openxmlformats.org/officeDocument/2006/relationships/tags" Target="../tags/tag22.xml"/><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image" Target="../media/image2.png"/><Relationship Id="rId4" Type="http://schemas.openxmlformats.org/officeDocument/2006/relationships/tags" Target="../tags/tag19.xml"/><Relationship Id="rId3" Type="http://schemas.openxmlformats.org/officeDocument/2006/relationships/image" Target="../media/image1.jpeg"/><Relationship Id="rId2" Type="http://schemas.openxmlformats.org/officeDocument/2006/relationships/tags" Target="../tags/tag18.xml"/><Relationship Id="rId16" Type="http://schemas.openxmlformats.org/officeDocument/2006/relationships/tags" Target="../tags/tag30.xml"/><Relationship Id="rId15" Type="http://schemas.openxmlformats.org/officeDocument/2006/relationships/tags" Target="../tags/tag29.xml"/><Relationship Id="rId14" Type="http://schemas.openxmlformats.org/officeDocument/2006/relationships/tags" Target="../tags/tag28.xml"/><Relationship Id="rId13" Type="http://schemas.openxmlformats.org/officeDocument/2006/relationships/tags" Target="../tags/tag27.xml"/><Relationship Id="rId12" Type="http://schemas.openxmlformats.org/officeDocument/2006/relationships/tags" Target="../tags/tag26.xml"/><Relationship Id="rId11" Type="http://schemas.openxmlformats.org/officeDocument/2006/relationships/tags" Target="../tags/tag25.xml"/><Relationship Id="rId10" Type="http://schemas.openxmlformats.org/officeDocument/2006/relationships/tags" Target="../tags/tag2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image" Target="../media/image1.jpeg"/><Relationship Id="rId10" Type="http://schemas.openxmlformats.org/officeDocument/2006/relationships/tags" Target="../tags/tag44.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9.xml"/><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image" Target="../media/image2.png"/><Relationship Id="rId3" Type="http://schemas.openxmlformats.org/officeDocument/2006/relationships/tags" Target="../tags/tag45.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58.xml"/><Relationship Id="rId7" Type="http://schemas.openxmlformats.org/officeDocument/2006/relationships/tags" Target="../tags/tag57.xml"/><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14" name="图片 13"/>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cxnSp>
        <p:nvCxnSpPr>
          <p:cNvPr id="7" name="直接连接符 6"/>
          <p:cNvCxnSpPr/>
          <p:nvPr>
            <p:custDataLst>
              <p:tags r:id="rId4"/>
            </p:custDataLst>
          </p:nvPr>
        </p:nvCxnSpPr>
        <p:spPr>
          <a:xfrm>
            <a:off x="2791460" y="2964728"/>
            <a:ext cx="378015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4" name="Freeform 5"/>
          <p:cNvSpPr/>
          <p:nvPr>
            <p:custDataLst>
              <p:tags r:id="rId5"/>
            </p:custDataLst>
          </p:nvPr>
        </p:nvSpPr>
        <p:spPr bwMode="auto">
          <a:xfrm>
            <a:off x="2791460" y="2450638"/>
            <a:ext cx="360045" cy="359419"/>
          </a:xfrm>
          <a:custGeom>
            <a:avLst/>
            <a:gdLst>
              <a:gd name="T0" fmla="*/ 2313 w 16074"/>
              <a:gd name="T1" fmla="*/ 11564 h 16128"/>
              <a:gd name="T2" fmla="*/ 3529 w 16074"/>
              <a:gd name="T3" fmla="*/ 12395 h 16128"/>
              <a:gd name="T4" fmla="*/ 4818 w 16074"/>
              <a:gd name="T5" fmla="*/ 13031 h 16128"/>
              <a:gd name="T6" fmla="*/ 6189 w 16074"/>
              <a:gd name="T7" fmla="*/ 13418 h 16128"/>
              <a:gd name="T8" fmla="*/ 7653 w 16074"/>
              <a:gd name="T9" fmla="*/ 13501 h 16128"/>
              <a:gd name="T10" fmla="*/ 9219 w 16074"/>
              <a:gd name="T11" fmla="*/ 13224 h 16128"/>
              <a:gd name="T12" fmla="*/ 5225 w 16074"/>
              <a:gd name="T13" fmla="*/ 7326 h 16128"/>
              <a:gd name="T14" fmla="*/ 5604 w 16074"/>
              <a:gd name="T15" fmla="*/ 2588 h 16128"/>
              <a:gd name="T16" fmla="*/ 5918 w 16074"/>
              <a:gd name="T17" fmla="*/ 2680 h 16128"/>
              <a:gd name="T18" fmla="*/ 6274 w 16074"/>
              <a:gd name="T19" fmla="*/ 2719 h 16128"/>
              <a:gd name="T20" fmla="*/ 6671 w 16074"/>
              <a:gd name="T21" fmla="*/ 2688 h 16128"/>
              <a:gd name="T22" fmla="*/ 7102 w 16074"/>
              <a:gd name="T23" fmla="*/ 2577 h 16128"/>
              <a:gd name="T24" fmla="*/ 7563 w 16074"/>
              <a:gd name="T25" fmla="*/ 2375 h 16128"/>
              <a:gd name="T26" fmla="*/ 8053 w 16074"/>
              <a:gd name="T27" fmla="*/ 2066 h 16128"/>
              <a:gd name="T28" fmla="*/ 12930 w 16074"/>
              <a:gd name="T29" fmla="*/ 10057 h 16128"/>
              <a:gd name="T30" fmla="*/ 13396 w 16074"/>
              <a:gd name="T31" fmla="*/ 8301 h 16128"/>
              <a:gd name="T32" fmla="*/ 13347 w 16074"/>
              <a:gd name="T33" fmla="*/ 6443 h 16128"/>
              <a:gd name="T34" fmla="*/ 12801 w 16074"/>
              <a:gd name="T35" fmla="*/ 4583 h 16128"/>
              <a:gd name="T36" fmla="*/ 11773 w 16074"/>
              <a:gd name="T37" fmla="*/ 2822 h 16128"/>
              <a:gd name="T38" fmla="*/ 10277 w 16074"/>
              <a:gd name="T39" fmla="*/ 1262 h 16128"/>
              <a:gd name="T40" fmla="*/ 8329 w 16074"/>
              <a:gd name="T41" fmla="*/ 0 h 16128"/>
              <a:gd name="T42" fmla="*/ 10526 w 16074"/>
              <a:gd name="T43" fmla="*/ 458 h 16128"/>
              <a:gd name="T44" fmla="*/ 12659 w 16074"/>
              <a:gd name="T45" fmla="*/ 1583 h 16128"/>
              <a:gd name="T46" fmla="*/ 14464 w 16074"/>
              <a:gd name="T47" fmla="*/ 3304 h 16128"/>
              <a:gd name="T48" fmla="*/ 15679 w 16074"/>
              <a:gd name="T49" fmla="*/ 5557 h 16128"/>
              <a:gd name="T50" fmla="*/ 16044 w 16074"/>
              <a:gd name="T51" fmla="*/ 8271 h 16128"/>
              <a:gd name="T52" fmla="*/ 15294 w 16074"/>
              <a:gd name="T53" fmla="*/ 11379 h 16128"/>
              <a:gd name="T54" fmla="*/ 12655 w 16074"/>
              <a:gd name="T55" fmla="*/ 14684 h 16128"/>
              <a:gd name="T56" fmla="*/ 10870 w 16074"/>
              <a:gd name="T57" fmla="*/ 15495 h 16128"/>
              <a:gd name="T58" fmla="*/ 9145 w 16074"/>
              <a:gd name="T59" fmla="*/ 15974 h 16128"/>
              <a:gd name="T60" fmla="*/ 7486 w 16074"/>
              <a:gd name="T61" fmla="*/ 16128 h 16128"/>
              <a:gd name="T62" fmla="*/ 5906 w 16074"/>
              <a:gd name="T63" fmla="*/ 15967 h 16128"/>
              <a:gd name="T64" fmla="*/ 4415 w 16074"/>
              <a:gd name="T65" fmla="*/ 15498 h 16128"/>
              <a:gd name="T66" fmla="*/ 3023 w 16074"/>
              <a:gd name="T67" fmla="*/ 14731 h 16128"/>
              <a:gd name="T68" fmla="*/ 2528 w 16074"/>
              <a:gd name="T69" fmla="*/ 14487 h 16128"/>
              <a:gd name="T70" fmla="*/ 2530 w 16074"/>
              <a:gd name="T71" fmla="*/ 14735 h 16128"/>
              <a:gd name="T72" fmla="*/ 2473 w 16074"/>
              <a:gd name="T73" fmla="*/ 14983 h 16128"/>
              <a:gd name="T74" fmla="*/ 2363 w 16074"/>
              <a:gd name="T75" fmla="*/ 15222 h 16128"/>
              <a:gd name="T76" fmla="*/ 2207 w 16074"/>
              <a:gd name="T77" fmla="*/ 15444 h 16128"/>
              <a:gd name="T78" fmla="*/ 2013 w 16074"/>
              <a:gd name="T79" fmla="*/ 15642 h 16128"/>
              <a:gd name="T80" fmla="*/ 1779 w 16074"/>
              <a:gd name="T81" fmla="*/ 15812 h 16128"/>
              <a:gd name="T82" fmla="*/ 1496 w 16074"/>
              <a:gd name="T83" fmla="*/ 15944 h 16128"/>
              <a:gd name="T84" fmla="*/ 1210 w 16074"/>
              <a:gd name="T85" fmla="*/ 16001 h 16128"/>
              <a:gd name="T86" fmla="*/ 933 w 16074"/>
              <a:gd name="T87" fmla="*/ 15986 h 16128"/>
              <a:gd name="T88" fmla="*/ 671 w 16074"/>
              <a:gd name="T89" fmla="*/ 15902 h 16128"/>
              <a:gd name="T90" fmla="*/ 436 w 16074"/>
              <a:gd name="T91" fmla="*/ 15751 h 16128"/>
              <a:gd name="T92" fmla="*/ 234 w 16074"/>
              <a:gd name="T93" fmla="*/ 15534 h 16128"/>
              <a:gd name="T94" fmla="*/ 33 w 16074"/>
              <a:gd name="T95" fmla="*/ 15112 h 16128"/>
              <a:gd name="T96" fmla="*/ 17 w 16074"/>
              <a:gd name="T97" fmla="*/ 14651 h 16128"/>
              <a:gd name="T98" fmla="*/ 179 w 16074"/>
              <a:gd name="T99" fmla="*/ 14226 h 16128"/>
              <a:gd name="T100" fmla="*/ 478 w 16074"/>
              <a:gd name="T101" fmla="*/ 13874 h 16128"/>
              <a:gd name="T102" fmla="*/ 878 w 16074"/>
              <a:gd name="T103" fmla="*/ 13632 h 16128"/>
              <a:gd name="T104" fmla="*/ 1339 w 16074"/>
              <a:gd name="T105" fmla="*/ 13536 h 16128"/>
              <a:gd name="T106" fmla="*/ 1477 w 16074"/>
              <a:gd name="T107" fmla="*/ 13406 h 16128"/>
              <a:gd name="T108" fmla="*/ 1100 w 16074"/>
              <a:gd name="T109" fmla="*/ 12990 h 16128"/>
              <a:gd name="T110" fmla="*/ 736 w 16074"/>
              <a:gd name="T111" fmla="*/ 12545 h 16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074" h="16128">
                <a:moveTo>
                  <a:pt x="454" y="12169"/>
                </a:moveTo>
                <a:lnTo>
                  <a:pt x="1614" y="10993"/>
                </a:lnTo>
                <a:lnTo>
                  <a:pt x="1844" y="11188"/>
                </a:lnTo>
                <a:lnTo>
                  <a:pt x="2077" y="11378"/>
                </a:lnTo>
                <a:lnTo>
                  <a:pt x="2313" y="11564"/>
                </a:lnTo>
                <a:lnTo>
                  <a:pt x="2550" y="11742"/>
                </a:lnTo>
                <a:lnTo>
                  <a:pt x="2792" y="11916"/>
                </a:lnTo>
                <a:lnTo>
                  <a:pt x="3035" y="12083"/>
                </a:lnTo>
                <a:lnTo>
                  <a:pt x="3280" y="12242"/>
                </a:lnTo>
                <a:lnTo>
                  <a:pt x="3529" y="12395"/>
                </a:lnTo>
                <a:lnTo>
                  <a:pt x="3781" y="12540"/>
                </a:lnTo>
                <a:lnTo>
                  <a:pt x="4035" y="12677"/>
                </a:lnTo>
                <a:lnTo>
                  <a:pt x="4293" y="12804"/>
                </a:lnTo>
                <a:lnTo>
                  <a:pt x="4554" y="12923"/>
                </a:lnTo>
                <a:lnTo>
                  <a:pt x="4818" y="13031"/>
                </a:lnTo>
                <a:lnTo>
                  <a:pt x="5086" y="13131"/>
                </a:lnTo>
                <a:lnTo>
                  <a:pt x="5356" y="13220"/>
                </a:lnTo>
                <a:lnTo>
                  <a:pt x="5630" y="13298"/>
                </a:lnTo>
                <a:lnTo>
                  <a:pt x="5908" y="13364"/>
                </a:lnTo>
                <a:lnTo>
                  <a:pt x="6189" y="13418"/>
                </a:lnTo>
                <a:lnTo>
                  <a:pt x="6474" y="13461"/>
                </a:lnTo>
                <a:lnTo>
                  <a:pt x="6763" y="13491"/>
                </a:lnTo>
                <a:lnTo>
                  <a:pt x="7056" y="13508"/>
                </a:lnTo>
                <a:lnTo>
                  <a:pt x="7352" y="13511"/>
                </a:lnTo>
                <a:lnTo>
                  <a:pt x="7653" y="13501"/>
                </a:lnTo>
                <a:lnTo>
                  <a:pt x="7958" y="13476"/>
                </a:lnTo>
                <a:lnTo>
                  <a:pt x="8267" y="13437"/>
                </a:lnTo>
                <a:lnTo>
                  <a:pt x="8579" y="13381"/>
                </a:lnTo>
                <a:lnTo>
                  <a:pt x="8897" y="13311"/>
                </a:lnTo>
                <a:lnTo>
                  <a:pt x="9219" y="13224"/>
                </a:lnTo>
                <a:lnTo>
                  <a:pt x="9546" y="13121"/>
                </a:lnTo>
                <a:lnTo>
                  <a:pt x="9877" y="13001"/>
                </a:lnTo>
                <a:lnTo>
                  <a:pt x="10212" y="12863"/>
                </a:lnTo>
                <a:lnTo>
                  <a:pt x="10554" y="12708"/>
                </a:lnTo>
                <a:lnTo>
                  <a:pt x="5225" y="7326"/>
                </a:lnTo>
                <a:lnTo>
                  <a:pt x="3765" y="8813"/>
                </a:lnTo>
                <a:lnTo>
                  <a:pt x="1503" y="6582"/>
                </a:lnTo>
                <a:lnTo>
                  <a:pt x="5491" y="2537"/>
                </a:lnTo>
                <a:lnTo>
                  <a:pt x="5547" y="2563"/>
                </a:lnTo>
                <a:lnTo>
                  <a:pt x="5604" y="2588"/>
                </a:lnTo>
                <a:lnTo>
                  <a:pt x="5663" y="2610"/>
                </a:lnTo>
                <a:lnTo>
                  <a:pt x="5724" y="2631"/>
                </a:lnTo>
                <a:lnTo>
                  <a:pt x="5787" y="2649"/>
                </a:lnTo>
                <a:lnTo>
                  <a:pt x="5852" y="2666"/>
                </a:lnTo>
                <a:lnTo>
                  <a:pt x="5918" y="2680"/>
                </a:lnTo>
                <a:lnTo>
                  <a:pt x="5986" y="2693"/>
                </a:lnTo>
                <a:lnTo>
                  <a:pt x="6055" y="2703"/>
                </a:lnTo>
                <a:lnTo>
                  <a:pt x="6127" y="2711"/>
                </a:lnTo>
                <a:lnTo>
                  <a:pt x="6200" y="2716"/>
                </a:lnTo>
                <a:lnTo>
                  <a:pt x="6274" y="2719"/>
                </a:lnTo>
                <a:lnTo>
                  <a:pt x="6351" y="2719"/>
                </a:lnTo>
                <a:lnTo>
                  <a:pt x="6429" y="2716"/>
                </a:lnTo>
                <a:lnTo>
                  <a:pt x="6508" y="2710"/>
                </a:lnTo>
                <a:lnTo>
                  <a:pt x="6588" y="2700"/>
                </a:lnTo>
                <a:lnTo>
                  <a:pt x="6671" y="2688"/>
                </a:lnTo>
                <a:lnTo>
                  <a:pt x="6755" y="2673"/>
                </a:lnTo>
                <a:lnTo>
                  <a:pt x="6840" y="2654"/>
                </a:lnTo>
                <a:lnTo>
                  <a:pt x="6925" y="2632"/>
                </a:lnTo>
                <a:lnTo>
                  <a:pt x="7013" y="2607"/>
                </a:lnTo>
                <a:lnTo>
                  <a:pt x="7102" y="2577"/>
                </a:lnTo>
                <a:lnTo>
                  <a:pt x="7192" y="2545"/>
                </a:lnTo>
                <a:lnTo>
                  <a:pt x="7283" y="2508"/>
                </a:lnTo>
                <a:lnTo>
                  <a:pt x="7375" y="2468"/>
                </a:lnTo>
                <a:lnTo>
                  <a:pt x="7469" y="2423"/>
                </a:lnTo>
                <a:lnTo>
                  <a:pt x="7563" y="2375"/>
                </a:lnTo>
                <a:lnTo>
                  <a:pt x="7659" y="2321"/>
                </a:lnTo>
                <a:lnTo>
                  <a:pt x="7756" y="2265"/>
                </a:lnTo>
                <a:lnTo>
                  <a:pt x="7854" y="2203"/>
                </a:lnTo>
                <a:lnTo>
                  <a:pt x="7953" y="2137"/>
                </a:lnTo>
                <a:lnTo>
                  <a:pt x="8053" y="2066"/>
                </a:lnTo>
                <a:lnTo>
                  <a:pt x="9204" y="3243"/>
                </a:lnTo>
                <a:lnTo>
                  <a:pt x="7220" y="5296"/>
                </a:lnTo>
                <a:lnTo>
                  <a:pt x="12597" y="10708"/>
                </a:lnTo>
                <a:lnTo>
                  <a:pt x="12775" y="10387"/>
                </a:lnTo>
                <a:lnTo>
                  <a:pt x="12930" y="10057"/>
                </a:lnTo>
                <a:lnTo>
                  <a:pt x="13065" y="9719"/>
                </a:lnTo>
                <a:lnTo>
                  <a:pt x="13179" y="9373"/>
                </a:lnTo>
                <a:lnTo>
                  <a:pt x="13271" y="9022"/>
                </a:lnTo>
                <a:lnTo>
                  <a:pt x="13344" y="8664"/>
                </a:lnTo>
                <a:lnTo>
                  <a:pt x="13396" y="8301"/>
                </a:lnTo>
                <a:lnTo>
                  <a:pt x="13426" y="7934"/>
                </a:lnTo>
                <a:lnTo>
                  <a:pt x="13437" y="7564"/>
                </a:lnTo>
                <a:lnTo>
                  <a:pt x="13427" y="7192"/>
                </a:lnTo>
                <a:lnTo>
                  <a:pt x="13398" y="6818"/>
                </a:lnTo>
                <a:lnTo>
                  <a:pt x="13347" y="6443"/>
                </a:lnTo>
                <a:lnTo>
                  <a:pt x="13277" y="6068"/>
                </a:lnTo>
                <a:lnTo>
                  <a:pt x="13188" y="5694"/>
                </a:lnTo>
                <a:lnTo>
                  <a:pt x="13079" y="5321"/>
                </a:lnTo>
                <a:lnTo>
                  <a:pt x="12949" y="4950"/>
                </a:lnTo>
                <a:lnTo>
                  <a:pt x="12801" y="4583"/>
                </a:lnTo>
                <a:lnTo>
                  <a:pt x="12634" y="4220"/>
                </a:lnTo>
                <a:lnTo>
                  <a:pt x="12447" y="3862"/>
                </a:lnTo>
                <a:lnTo>
                  <a:pt x="12241" y="3509"/>
                </a:lnTo>
                <a:lnTo>
                  <a:pt x="12017" y="3162"/>
                </a:lnTo>
                <a:lnTo>
                  <a:pt x="11773" y="2822"/>
                </a:lnTo>
                <a:lnTo>
                  <a:pt x="11511" y="2492"/>
                </a:lnTo>
                <a:lnTo>
                  <a:pt x="11230" y="2169"/>
                </a:lnTo>
                <a:lnTo>
                  <a:pt x="10931" y="1856"/>
                </a:lnTo>
                <a:lnTo>
                  <a:pt x="10613" y="1553"/>
                </a:lnTo>
                <a:lnTo>
                  <a:pt x="10277" y="1262"/>
                </a:lnTo>
                <a:lnTo>
                  <a:pt x="9924" y="982"/>
                </a:lnTo>
                <a:lnTo>
                  <a:pt x="9551" y="716"/>
                </a:lnTo>
                <a:lnTo>
                  <a:pt x="9162" y="463"/>
                </a:lnTo>
                <a:lnTo>
                  <a:pt x="8754" y="224"/>
                </a:lnTo>
                <a:lnTo>
                  <a:pt x="8329" y="0"/>
                </a:lnTo>
                <a:lnTo>
                  <a:pt x="8761" y="35"/>
                </a:lnTo>
                <a:lnTo>
                  <a:pt x="9199" y="99"/>
                </a:lnTo>
                <a:lnTo>
                  <a:pt x="9641" y="192"/>
                </a:lnTo>
                <a:lnTo>
                  <a:pt x="10084" y="310"/>
                </a:lnTo>
                <a:lnTo>
                  <a:pt x="10526" y="458"/>
                </a:lnTo>
                <a:lnTo>
                  <a:pt x="10966" y="632"/>
                </a:lnTo>
                <a:lnTo>
                  <a:pt x="11402" y="832"/>
                </a:lnTo>
                <a:lnTo>
                  <a:pt x="11830" y="1057"/>
                </a:lnTo>
                <a:lnTo>
                  <a:pt x="12250" y="1307"/>
                </a:lnTo>
                <a:lnTo>
                  <a:pt x="12659" y="1583"/>
                </a:lnTo>
                <a:lnTo>
                  <a:pt x="13054" y="1881"/>
                </a:lnTo>
                <a:lnTo>
                  <a:pt x="13435" y="2203"/>
                </a:lnTo>
                <a:lnTo>
                  <a:pt x="13798" y="2548"/>
                </a:lnTo>
                <a:lnTo>
                  <a:pt x="14141" y="2915"/>
                </a:lnTo>
                <a:lnTo>
                  <a:pt x="14464" y="3304"/>
                </a:lnTo>
                <a:lnTo>
                  <a:pt x="14762" y="3714"/>
                </a:lnTo>
                <a:lnTo>
                  <a:pt x="15036" y="4146"/>
                </a:lnTo>
                <a:lnTo>
                  <a:pt x="15281" y="4596"/>
                </a:lnTo>
                <a:lnTo>
                  <a:pt x="15496" y="5067"/>
                </a:lnTo>
                <a:lnTo>
                  <a:pt x="15679" y="5557"/>
                </a:lnTo>
                <a:lnTo>
                  <a:pt x="15829" y="6065"/>
                </a:lnTo>
                <a:lnTo>
                  <a:pt x="15942" y="6591"/>
                </a:lnTo>
                <a:lnTo>
                  <a:pt x="16016" y="7135"/>
                </a:lnTo>
                <a:lnTo>
                  <a:pt x="16052" y="7695"/>
                </a:lnTo>
                <a:lnTo>
                  <a:pt x="16044" y="8271"/>
                </a:lnTo>
                <a:lnTo>
                  <a:pt x="15991" y="8863"/>
                </a:lnTo>
                <a:lnTo>
                  <a:pt x="15892" y="9471"/>
                </a:lnTo>
                <a:lnTo>
                  <a:pt x="15744" y="10093"/>
                </a:lnTo>
                <a:lnTo>
                  <a:pt x="15545" y="10729"/>
                </a:lnTo>
                <a:lnTo>
                  <a:pt x="15294" y="11379"/>
                </a:lnTo>
                <a:lnTo>
                  <a:pt x="14987" y="12042"/>
                </a:lnTo>
                <a:lnTo>
                  <a:pt x="14623" y="12717"/>
                </a:lnTo>
                <a:lnTo>
                  <a:pt x="16074" y="14218"/>
                </a:lnTo>
                <a:lnTo>
                  <a:pt x="14156" y="16081"/>
                </a:lnTo>
                <a:lnTo>
                  <a:pt x="12655" y="14684"/>
                </a:lnTo>
                <a:lnTo>
                  <a:pt x="12293" y="14873"/>
                </a:lnTo>
                <a:lnTo>
                  <a:pt x="11934" y="15048"/>
                </a:lnTo>
                <a:lnTo>
                  <a:pt x="11578" y="15211"/>
                </a:lnTo>
                <a:lnTo>
                  <a:pt x="11223" y="15360"/>
                </a:lnTo>
                <a:lnTo>
                  <a:pt x="10870" y="15495"/>
                </a:lnTo>
                <a:lnTo>
                  <a:pt x="10520" y="15617"/>
                </a:lnTo>
                <a:lnTo>
                  <a:pt x="10173" y="15726"/>
                </a:lnTo>
                <a:lnTo>
                  <a:pt x="9828" y="15822"/>
                </a:lnTo>
                <a:lnTo>
                  <a:pt x="9485" y="15904"/>
                </a:lnTo>
                <a:lnTo>
                  <a:pt x="9145" y="15974"/>
                </a:lnTo>
                <a:lnTo>
                  <a:pt x="8808" y="16030"/>
                </a:lnTo>
                <a:lnTo>
                  <a:pt x="8472" y="16074"/>
                </a:lnTo>
                <a:lnTo>
                  <a:pt x="8140" y="16105"/>
                </a:lnTo>
                <a:lnTo>
                  <a:pt x="7812" y="16123"/>
                </a:lnTo>
                <a:lnTo>
                  <a:pt x="7486" y="16128"/>
                </a:lnTo>
                <a:lnTo>
                  <a:pt x="7164" y="16121"/>
                </a:lnTo>
                <a:lnTo>
                  <a:pt x="6845" y="16101"/>
                </a:lnTo>
                <a:lnTo>
                  <a:pt x="6529" y="16069"/>
                </a:lnTo>
                <a:lnTo>
                  <a:pt x="6216" y="16024"/>
                </a:lnTo>
                <a:lnTo>
                  <a:pt x="5906" y="15967"/>
                </a:lnTo>
                <a:lnTo>
                  <a:pt x="5601" y="15897"/>
                </a:lnTo>
                <a:lnTo>
                  <a:pt x="5298" y="15816"/>
                </a:lnTo>
                <a:lnTo>
                  <a:pt x="5001" y="15722"/>
                </a:lnTo>
                <a:lnTo>
                  <a:pt x="4706" y="15616"/>
                </a:lnTo>
                <a:lnTo>
                  <a:pt x="4415" y="15498"/>
                </a:lnTo>
                <a:lnTo>
                  <a:pt x="4129" y="15368"/>
                </a:lnTo>
                <a:lnTo>
                  <a:pt x="3846" y="15227"/>
                </a:lnTo>
                <a:lnTo>
                  <a:pt x="3568" y="15073"/>
                </a:lnTo>
                <a:lnTo>
                  <a:pt x="3293" y="14907"/>
                </a:lnTo>
                <a:lnTo>
                  <a:pt x="3023" y="14731"/>
                </a:lnTo>
                <a:lnTo>
                  <a:pt x="2757" y="14542"/>
                </a:lnTo>
                <a:lnTo>
                  <a:pt x="2496" y="14342"/>
                </a:lnTo>
                <a:lnTo>
                  <a:pt x="2509" y="14390"/>
                </a:lnTo>
                <a:lnTo>
                  <a:pt x="2520" y="14439"/>
                </a:lnTo>
                <a:lnTo>
                  <a:pt x="2528" y="14487"/>
                </a:lnTo>
                <a:lnTo>
                  <a:pt x="2533" y="14536"/>
                </a:lnTo>
                <a:lnTo>
                  <a:pt x="2536" y="14586"/>
                </a:lnTo>
                <a:lnTo>
                  <a:pt x="2537" y="14635"/>
                </a:lnTo>
                <a:lnTo>
                  <a:pt x="2534" y="14686"/>
                </a:lnTo>
                <a:lnTo>
                  <a:pt x="2530" y="14735"/>
                </a:lnTo>
                <a:lnTo>
                  <a:pt x="2523" y="14785"/>
                </a:lnTo>
                <a:lnTo>
                  <a:pt x="2514" y="14835"/>
                </a:lnTo>
                <a:lnTo>
                  <a:pt x="2502" y="14884"/>
                </a:lnTo>
                <a:lnTo>
                  <a:pt x="2489" y="14934"/>
                </a:lnTo>
                <a:lnTo>
                  <a:pt x="2473" y="14983"/>
                </a:lnTo>
                <a:lnTo>
                  <a:pt x="2454" y="15031"/>
                </a:lnTo>
                <a:lnTo>
                  <a:pt x="2434" y="15080"/>
                </a:lnTo>
                <a:lnTo>
                  <a:pt x="2412" y="15127"/>
                </a:lnTo>
                <a:lnTo>
                  <a:pt x="2388" y="15174"/>
                </a:lnTo>
                <a:lnTo>
                  <a:pt x="2363" y="15222"/>
                </a:lnTo>
                <a:lnTo>
                  <a:pt x="2334" y="15267"/>
                </a:lnTo>
                <a:lnTo>
                  <a:pt x="2305" y="15313"/>
                </a:lnTo>
                <a:lnTo>
                  <a:pt x="2275" y="15358"/>
                </a:lnTo>
                <a:lnTo>
                  <a:pt x="2241" y="15401"/>
                </a:lnTo>
                <a:lnTo>
                  <a:pt x="2207" y="15444"/>
                </a:lnTo>
                <a:lnTo>
                  <a:pt x="2171" y="15486"/>
                </a:lnTo>
                <a:lnTo>
                  <a:pt x="2134" y="15526"/>
                </a:lnTo>
                <a:lnTo>
                  <a:pt x="2095" y="15567"/>
                </a:lnTo>
                <a:lnTo>
                  <a:pt x="2055" y="15605"/>
                </a:lnTo>
                <a:lnTo>
                  <a:pt x="2013" y="15642"/>
                </a:lnTo>
                <a:lnTo>
                  <a:pt x="1971" y="15677"/>
                </a:lnTo>
                <a:lnTo>
                  <a:pt x="1927" y="15713"/>
                </a:lnTo>
                <a:lnTo>
                  <a:pt x="1881" y="15745"/>
                </a:lnTo>
                <a:lnTo>
                  <a:pt x="1836" y="15777"/>
                </a:lnTo>
                <a:lnTo>
                  <a:pt x="1779" y="15812"/>
                </a:lnTo>
                <a:lnTo>
                  <a:pt x="1723" y="15845"/>
                </a:lnTo>
                <a:lnTo>
                  <a:pt x="1666" y="15874"/>
                </a:lnTo>
                <a:lnTo>
                  <a:pt x="1610" y="15900"/>
                </a:lnTo>
                <a:lnTo>
                  <a:pt x="1552" y="15923"/>
                </a:lnTo>
                <a:lnTo>
                  <a:pt x="1496" y="15944"/>
                </a:lnTo>
                <a:lnTo>
                  <a:pt x="1438" y="15961"/>
                </a:lnTo>
                <a:lnTo>
                  <a:pt x="1381" y="15975"/>
                </a:lnTo>
                <a:lnTo>
                  <a:pt x="1324" y="15987"/>
                </a:lnTo>
                <a:lnTo>
                  <a:pt x="1267" y="15995"/>
                </a:lnTo>
                <a:lnTo>
                  <a:pt x="1210" y="16001"/>
                </a:lnTo>
                <a:lnTo>
                  <a:pt x="1154" y="16003"/>
                </a:lnTo>
                <a:lnTo>
                  <a:pt x="1098" y="16003"/>
                </a:lnTo>
                <a:lnTo>
                  <a:pt x="1043" y="16000"/>
                </a:lnTo>
                <a:lnTo>
                  <a:pt x="987" y="15995"/>
                </a:lnTo>
                <a:lnTo>
                  <a:pt x="933" y="15986"/>
                </a:lnTo>
                <a:lnTo>
                  <a:pt x="879" y="15975"/>
                </a:lnTo>
                <a:lnTo>
                  <a:pt x="826" y="15961"/>
                </a:lnTo>
                <a:lnTo>
                  <a:pt x="773" y="15944"/>
                </a:lnTo>
                <a:lnTo>
                  <a:pt x="722" y="15924"/>
                </a:lnTo>
                <a:lnTo>
                  <a:pt x="671" y="15902"/>
                </a:lnTo>
                <a:lnTo>
                  <a:pt x="622" y="15877"/>
                </a:lnTo>
                <a:lnTo>
                  <a:pt x="573" y="15849"/>
                </a:lnTo>
                <a:lnTo>
                  <a:pt x="527" y="15819"/>
                </a:lnTo>
                <a:lnTo>
                  <a:pt x="480" y="15786"/>
                </a:lnTo>
                <a:lnTo>
                  <a:pt x="436" y="15751"/>
                </a:lnTo>
                <a:lnTo>
                  <a:pt x="393" y="15713"/>
                </a:lnTo>
                <a:lnTo>
                  <a:pt x="350" y="15671"/>
                </a:lnTo>
                <a:lnTo>
                  <a:pt x="310" y="15628"/>
                </a:lnTo>
                <a:lnTo>
                  <a:pt x="271" y="15583"/>
                </a:lnTo>
                <a:lnTo>
                  <a:pt x="234" y="15534"/>
                </a:lnTo>
                <a:lnTo>
                  <a:pt x="199" y="15483"/>
                </a:lnTo>
                <a:lnTo>
                  <a:pt x="143" y="15391"/>
                </a:lnTo>
                <a:lnTo>
                  <a:pt x="98" y="15299"/>
                </a:lnTo>
                <a:lnTo>
                  <a:pt x="61" y="15206"/>
                </a:lnTo>
                <a:lnTo>
                  <a:pt x="33" y="15112"/>
                </a:lnTo>
                <a:lnTo>
                  <a:pt x="14" y="15019"/>
                </a:lnTo>
                <a:lnTo>
                  <a:pt x="3" y="14925"/>
                </a:lnTo>
                <a:lnTo>
                  <a:pt x="0" y="14833"/>
                </a:lnTo>
                <a:lnTo>
                  <a:pt x="5" y="14741"/>
                </a:lnTo>
                <a:lnTo>
                  <a:pt x="17" y="14651"/>
                </a:lnTo>
                <a:lnTo>
                  <a:pt x="36" y="14562"/>
                </a:lnTo>
                <a:lnTo>
                  <a:pt x="63" y="14475"/>
                </a:lnTo>
                <a:lnTo>
                  <a:pt x="95" y="14389"/>
                </a:lnTo>
                <a:lnTo>
                  <a:pt x="133" y="14307"/>
                </a:lnTo>
                <a:lnTo>
                  <a:pt x="179" y="14226"/>
                </a:lnTo>
                <a:lnTo>
                  <a:pt x="228" y="14148"/>
                </a:lnTo>
                <a:lnTo>
                  <a:pt x="284" y="14075"/>
                </a:lnTo>
                <a:lnTo>
                  <a:pt x="344" y="14004"/>
                </a:lnTo>
                <a:lnTo>
                  <a:pt x="409" y="13938"/>
                </a:lnTo>
                <a:lnTo>
                  <a:pt x="478" y="13874"/>
                </a:lnTo>
                <a:lnTo>
                  <a:pt x="551" y="13816"/>
                </a:lnTo>
                <a:lnTo>
                  <a:pt x="628" y="13762"/>
                </a:lnTo>
                <a:lnTo>
                  <a:pt x="708" y="13714"/>
                </a:lnTo>
                <a:lnTo>
                  <a:pt x="791" y="13670"/>
                </a:lnTo>
                <a:lnTo>
                  <a:pt x="878" y="13632"/>
                </a:lnTo>
                <a:lnTo>
                  <a:pt x="967" y="13601"/>
                </a:lnTo>
                <a:lnTo>
                  <a:pt x="1057" y="13575"/>
                </a:lnTo>
                <a:lnTo>
                  <a:pt x="1150" y="13556"/>
                </a:lnTo>
                <a:lnTo>
                  <a:pt x="1244" y="13542"/>
                </a:lnTo>
                <a:lnTo>
                  <a:pt x="1339" y="13536"/>
                </a:lnTo>
                <a:lnTo>
                  <a:pt x="1436" y="13538"/>
                </a:lnTo>
                <a:lnTo>
                  <a:pt x="1533" y="13548"/>
                </a:lnTo>
                <a:lnTo>
                  <a:pt x="1630" y="13565"/>
                </a:lnTo>
                <a:lnTo>
                  <a:pt x="1553" y="13486"/>
                </a:lnTo>
                <a:lnTo>
                  <a:pt x="1477" y="13406"/>
                </a:lnTo>
                <a:lnTo>
                  <a:pt x="1400" y="13325"/>
                </a:lnTo>
                <a:lnTo>
                  <a:pt x="1324" y="13243"/>
                </a:lnTo>
                <a:lnTo>
                  <a:pt x="1248" y="13159"/>
                </a:lnTo>
                <a:lnTo>
                  <a:pt x="1174" y="13075"/>
                </a:lnTo>
                <a:lnTo>
                  <a:pt x="1100" y="12990"/>
                </a:lnTo>
                <a:lnTo>
                  <a:pt x="1026" y="12903"/>
                </a:lnTo>
                <a:lnTo>
                  <a:pt x="953" y="12815"/>
                </a:lnTo>
                <a:lnTo>
                  <a:pt x="880" y="12726"/>
                </a:lnTo>
                <a:lnTo>
                  <a:pt x="807" y="12636"/>
                </a:lnTo>
                <a:lnTo>
                  <a:pt x="736" y="12545"/>
                </a:lnTo>
                <a:lnTo>
                  <a:pt x="665" y="12453"/>
                </a:lnTo>
                <a:lnTo>
                  <a:pt x="594" y="12359"/>
                </a:lnTo>
                <a:lnTo>
                  <a:pt x="524" y="12264"/>
                </a:lnTo>
                <a:lnTo>
                  <a:pt x="454" y="12169"/>
                </a:lnTo>
                <a:close/>
              </a:path>
            </a:pathLst>
          </a:custGeom>
          <a:solidFill>
            <a:srgbClr val="980104"/>
          </a:solidFill>
          <a:ln>
            <a:noFill/>
          </a:ln>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980104"/>
              </a:solidFill>
              <a:effectLst/>
              <a:uLnTx/>
              <a:uFillTx/>
              <a:latin typeface="Arial" panose="020B0604020202020204"/>
              <a:ea typeface="微软雅黑" panose="020B0503020204020204" charset="-122"/>
              <a:cs typeface="+mn-ea"/>
              <a:sym typeface="+mn-lt"/>
            </a:endParaRPr>
          </a:p>
        </p:txBody>
      </p:sp>
      <p:pic>
        <p:nvPicPr>
          <p:cNvPr id="6" name="图片 5" descr="图片3"/>
          <p:cNvPicPr>
            <a:picLocks noChangeAspect="1"/>
          </p:cNvPicPr>
          <p:nvPr>
            <p:custDataLst>
              <p:tags r:id="rId6"/>
            </p:custDataLst>
          </p:nvPr>
        </p:nvPicPr>
        <p:blipFill>
          <a:blip r:embed="rId7">
            <a:lum bright="-42000" contrast="42000"/>
          </a:blip>
          <a:stretch>
            <a:fillRect/>
          </a:stretch>
        </p:blipFill>
        <p:spPr>
          <a:xfrm flipH="1">
            <a:off x="627380" y="509651"/>
            <a:ext cx="3240405" cy="1180313"/>
          </a:xfrm>
          <a:prstGeom prst="rect">
            <a:avLst/>
          </a:prstGeom>
        </p:spPr>
      </p:pic>
      <p:cxnSp>
        <p:nvCxnSpPr>
          <p:cNvPr id="8" name="直接连接符 7"/>
          <p:cNvCxnSpPr/>
          <p:nvPr>
            <p:custDataLst>
              <p:tags r:id="rId8"/>
            </p:custDataLst>
          </p:nvPr>
        </p:nvCxnSpPr>
        <p:spPr>
          <a:xfrm>
            <a:off x="6151880" y="4131729"/>
            <a:ext cx="378015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2698725" y="2966084"/>
            <a:ext cx="3493770" cy="987670"/>
          </a:xfrm>
        </p:spPr>
        <p:txBody>
          <a:bodyPr lIns="90000" tIns="46800" rIns="90000" bIns="46800" anchor="t" anchorCtr="0">
            <a:normAutofit/>
          </a:bodyPr>
          <a:lstStyle>
            <a:lvl1pPr algn="ctr">
              <a:defRPr sz="5400" spc="600" baseline="0">
                <a:solidFill>
                  <a:schemeClr val="tx1">
                    <a:lumMod val="85000"/>
                    <a:lumOff val="15000"/>
                  </a:schemeClr>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3"/>
            </p:custDataLst>
          </p:nvPr>
        </p:nvSpPr>
        <p:spPr>
          <a:xfrm>
            <a:off x="6220459" y="3047366"/>
            <a:ext cx="4080312" cy="1042524"/>
          </a:xfrm>
        </p:spPr>
        <p:txBody>
          <a:bodyPr lIns="90000" tIns="46800" rIns="90000" bIns="46800" anchor="ctr">
            <a:normAutofit/>
          </a:bodyPr>
          <a:lstStyle>
            <a:lvl1pPr marL="0" indent="0" algn="ctr" eaLnBrk="1" fontAlgn="auto" latinLnBrk="0" hangingPunct="1">
              <a:lnSpc>
                <a:spcPct val="100000"/>
              </a:lnSpc>
              <a:buNone/>
              <a:defRPr sz="4800" u="none" strike="noStrike" kern="1200" cap="none" spc="200" normalizeH="0" baseline="0">
                <a:solidFill>
                  <a:schemeClr val="accent1"/>
                </a:solidFill>
                <a:uFillTx/>
                <a:latin typeface="Arial" panose="020B0604020202020204" pitchFamily="34" charset="0"/>
                <a:ea typeface="隶书" panose="020105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编辑副标题</a:t>
            </a:r>
            <a:endParaRPr lang="zh-CN" altLang="en-US" dirty="0"/>
          </a:p>
        </p:txBody>
      </p:sp>
      <p:sp>
        <p:nvSpPr>
          <p:cNvPr id="11" name="文本占位符 10"/>
          <p:cNvSpPr>
            <a:spLocks noGrp="1"/>
          </p:cNvSpPr>
          <p:nvPr>
            <p:ph type="body" sz="quarter" idx="13" hasCustomPrompt="1"/>
            <p:custDataLst>
              <p:tags r:id="rId14"/>
            </p:custDataLst>
          </p:nvPr>
        </p:nvSpPr>
        <p:spPr>
          <a:xfrm>
            <a:off x="3231516" y="2349502"/>
            <a:ext cx="3434080" cy="533134"/>
          </a:xfrm>
        </p:spPr>
        <p:txBody>
          <a:bodyPr lIns="90000" tIns="46800" rIns="90000" bIns="46800" anchor="ctr" anchorCtr="0">
            <a:normAutofit/>
          </a:bodyPr>
          <a:lstStyle>
            <a:lvl1pPr marL="0" indent="0" algn="ctr">
              <a:buNone/>
              <a:defRPr sz="2400" baseline="0">
                <a:solidFill>
                  <a:schemeClr val="bg1">
                    <a:lumMod val="50000"/>
                  </a:schemeClr>
                </a:solidFill>
                <a:latin typeface="Arial" panose="020B0604020202020204" pitchFamily="34" charset="0"/>
                <a:ea typeface="隶书" panose="02010509060101010101" pitchFamily="49" charset="-122"/>
              </a:defRPr>
            </a:lvl1pPr>
          </a:lstStyle>
          <a:p>
            <a:pPr lvl="0"/>
            <a:r>
              <a:rPr lang="zh-CN" altLang="en-US" dirty="0"/>
              <a:t>单击此处编辑文本</a:t>
            </a:r>
            <a:endParaRPr lang="zh-CN" altLang="en-US" dirty="0"/>
          </a:p>
        </p:txBody>
      </p:sp>
      <p:sp>
        <p:nvSpPr>
          <p:cNvPr id="13" name="文本占位符 12"/>
          <p:cNvSpPr>
            <a:spLocks noGrp="1"/>
          </p:cNvSpPr>
          <p:nvPr>
            <p:ph type="body" sz="quarter" idx="14" hasCustomPrompt="1"/>
            <p:custDataLst>
              <p:tags r:id="rId15"/>
            </p:custDataLst>
          </p:nvPr>
        </p:nvSpPr>
        <p:spPr>
          <a:xfrm>
            <a:off x="4514850" y="3990847"/>
            <a:ext cx="1525271" cy="507487"/>
          </a:xfrm>
        </p:spPr>
        <p:txBody>
          <a:bodyPr lIns="90000" tIns="0" rIns="90000" bIns="46800" anchor="t" anchorCtr="0">
            <a:normAutofit/>
          </a:bodyPr>
          <a:lstStyle>
            <a:lvl1pPr marL="0" indent="0" algn="ctr">
              <a:buNone/>
              <a:defRPr sz="2400" baseline="0">
                <a:solidFill>
                  <a:schemeClr val="bg1">
                    <a:lumMod val="50000"/>
                  </a:schemeClr>
                </a:solidFill>
                <a:latin typeface="Arial" panose="020B0604020202020204" pitchFamily="34" charset="0"/>
                <a:ea typeface="隶书" panose="02010509060101010101" pitchFamily="49" charset="-122"/>
              </a:defRPr>
            </a:lvl1pPr>
          </a:lstStyle>
          <a:p>
            <a:pPr lvl="0"/>
            <a:r>
              <a:rPr lang="zh-CN" altLang="en-US" dirty="0"/>
              <a:t>编辑文本</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6"/>
            </p:custDataLst>
          </p:nvPr>
        </p:nvSpPr>
        <p:spPr>
          <a:xfrm>
            <a:off x="669930" y="952508"/>
            <a:ext cx="10852237" cy="5388907"/>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图片 11" descr="图片3"/>
          <p:cNvPicPr>
            <a:picLocks noChangeAspect="1"/>
          </p:cNvPicPr>
          <p:nvPr>
            <p:custDataLst>
              <p:tags r:id="rId4"/>
            </p:custDataLst>
          </p:nvPr>
        </p:nvPicPr>
        <p:blipFill>
          <a:blip r:embed="rId5">
            <a:lum bright="-42000" contrast="42000"/>
          </a:blip>
          <a:stretch>
            <a:fillRect/>
          </a:stretch>
        </p:blipFill>
        <p:spPr>
          <a:xfrm flipH="1">
            <a:off x="628093" y="504836"/>
            <a:ext cx="3235190" cy="1169163"/>
          </a:xfrm>
          <a:prstGeom prst="rect">
            <a:avLst/>
          </a:prstGeom>
        </p:spPr>
      </p:pic>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7"/>
            </p:custDataLst>
          </p:nvPr>
        </p:nvSpPr>
        <p:spPr/>
        <p:txBody>
          <a:bodyPr/>
          <a:lstStyle/>
          <a:p>
            <a:endParaRPr lang="zh-CN" altLang="en-US" dirty="0"/>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9"/>
            </p:custDataLst>
          </p:nvPr>
        </p:nvSpPr>
        <p:spPr>
          <a:xfrm>
            <a:off x="2692206" y="1952005"/>
            <a:ext cx="6807587" cy="2953990"/>
          </a:xfrm>
        </p:spPr>
        <p:txBody>
          <a:bodyPr lIns="90000" tIns="46800" rIns="90000" bIns="46800" anchor="ctr" anchorCtr="0">
            <a:normAutofit/>
          </a:bodyPr>
          <a:lstStyle>
            <a:lvl1pPr algn="ctr">
              <a:defRPr sz="11000" spc="600" baseline="0">
                <a:solidFill>
                  <a:schemeClr val="accent1"/>
                </a:solidFill>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p:txBody>
          <a:bodyPr/>
          <a:lstStyle>
            <a:lvl1pPr>
              <a:defRPr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301625" y="247015"/>
            <a:ext cx="11616055" cy="63119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ea typeface="隶书" panose="02010509060101010101" pitchFamily="49" charset="-122"/>
              <a:sym typeface="+mn-ea"/>
            </a:endParaRPr>
          </a:p>
        </p:txBody>
      </p:sp>
      <p:pic>
        <p:nvPicPr>
          <p:cNvPr id="10" name="图片 9" descr="图片3"/>
          <p:cNvPicPr>
            <a:picLocks noChangeAspect="1"/>
          </p:cNvPicPr>
          <p:nvPr>
            <p:custDataLst>
              <p:tags r:id="rId3"/>
            </p:custDataLst>
          </p:nvPr>
        </p:nvPicPr>
        <p:blipFill>
          <a:blip r:embed="rId4">
            <a:lum bright="-42000" contrast="42000"/>
          </a:blip>
          <a:stretch>
            <a:fillRect/>
          </a:stretch>
        </p:blipFill>
        <p:spPr>
          <a:xfrm flipH="1">
            <a:off x="9675178" y="0"/>
            <a:ext cx="2465070" cy="899795"/>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矩形 7"/>
          <p:cNvSpPr/>
          <p:nvPr>
            <p:custDataLst>
              <p:tags r:id="rId3"/>
            </p:custDataLst>
          </p:nvPr>
        </p:nvSpPr>
        <p:spPr>
          <a:xfrm>
            <a:off x="0" y="1"/>
            <a:ext cx="4823460" cy="685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ea typeface="隶书" panose="02010509060101010101" pitchFamily="49" charset="-122"/>
              <a:sym typeface="+mn-ea"/>
            </a:endParaRPr>
          </a:p>
        </p:txBody>
      </p:sp>
      <p:sp>
        <p:nvSpPr>
          <p:cNvPr id="2" name="标题 1"/>
          <p:cNvSpPr>
            <a:spLocks noGrp="1"/>
          </p:cNvSpPr>
          <p:nvPr>
            <p:ph type="title" hasCustomPrompt="1"/>
            <p:custDataLst>
              <p:tags r:id="rId4"/>
            </p:custDataLst>
          </p:nvPr>
        </p:nvSpPr>
        <p:spPr>
          <a:xfrm>
            <a:off x="583200" y="770400"/>
            <a:ext cx="3960000" cy="882000"/>
          </a:xfrm>
        </p:spPr>
        <p:txBody>
          <a:bodyPr lIns="90000" tIns="46800" rIns="90000" bIns="46800" anchor="ctr">
            <a:normAutofit/>
          </a:bodyPr>
          <a:lstStyle>
            <a:lvl1pPr>
              <a:defRPr sz="3600" baseline="0">
                <a:solidFill>
                  <a:schemeClr val="accent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baseline="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586800" y="1764000"/>
            <a:ext cx="3956400" cy="4093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5101200" y="769938"/>
            <a:ext cx="6480000" cy="5087937"/>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ea typeface="隶书" panose="02010509060101010101" pitchFamily="49" charset="-122"/>
              <a:sym typeface="+mn-ea"/>
            </a:endParaRPr>
          </a:p>
        </p:txBody>
      </p:sp>
      <p:pic>
        <p:nvPicPr>
          <p:cNvPr id="11" name="图片 10" descr="图片3"/>
          <p:cNvPicPr>
            <a:picLocks noChangeAspect="1"/>
          </p:cNvPicPr>
          <p:nvPr>
            <p:custDataLst>
              <p:tags r:id="rId4"/>
            </p:custDataLst>
          </p:nvPr>
        </p:nvPicPr>
        <p:blipFill>
          <a:blip r:embed="rId5">
            <a:lum bright="-42000" contrast="42000"/>
          </a:blip>
          <a:stretch>
            <a:fillRect/>
          </a:stretch>
        </p:blipFill>
        <p:spPr>
          <a:xfrm flipH="1">
            <a:off x="9746822" y="1"/>
            <a:ext cx="2268648" cy="828000"/>
          </a:xfrm>
          <a:prstGeom prst="rect">
            <a:avLst/>
          </a:prstGeom>
        </p:spPr>
      </p:pic>
      <p:sp>
        <p:nvSpPr>
          <p:cNvPr id="2" name="标题 1"/>
          <p:cNvSpPr>
            <a:spLocks noGrp="1"/>
          </p:cNvSpPr>
          <p:nvPr>
            <p:ph type="title"/>
            <p:custDataLst>
              <p:tags r:id="rId6"/>
            </p:custDataLst>
          </p:nvPr>
        </p:nvSpPr>
        <p:spPr>
          <a:xfrm>
            <a:off x="612000" y="781200"/>
            <a:ext cx="10976400" cy="626400"/>
          </a:xfrm>
        </p:spPr>
        <p:txBody>
          <a:bodyPr lIns="90000" tIns="46800" rIns="90000" bIns="46800" anchor="ctr">
            <a:normAutofit/>
          </a:bodyPr>
          <a:lstStyle>
            <a:lvl1pPr algn="ctr">
              <a:defRPr sz="36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descr="图片3"/>
          <p:cNvPicPr>
            <a:picLocks noChangeAspect="1"/>
          </p:cNvPicPr>
          <p:nvPr>
            <p:custDataLst>
              <p:tags r:id="rId3"/>
            </p:custDataLst>
          </p:nvPr>
        </p:nvPicPr>
        <p:blipFill>
          <a:blip r:embed="rId4">
            <a:lum bright="-42000" contrast="42000"/>
          </a:blip>
          <a:stretch>
            <a:fillRect/>
          </a:stretch>
        </p:blipFill>
        <p:spPr>
          <a:xfrm flipH="1">
            <a:off x="9746822" y="1"/>
            <a:ext cx="2268648" cy="828000"/>
          </a:xfrm>
          <a:prstGeom prst="rect">
            <a:avLst/>
          </a:prstGeom>
        </p:spPr>
      </p:pic>
      <p:sp>
        <p:nvSpPr>
          <p:cNvPr id="8" name="矩形 7"/>
          <p:cNvSpPr/>
          <p:nvPr>
            <p:custDataLst>
              <p:tags r:id="rId5"/>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ea typeface="隶书" panose="02010509060101010101" pitchFamily="49" charset="-122"/>
              <a:sym typeface="+mn-ea"/>
            </a:endParaRPr>
          </a:p>
        </p:txBody>
      </p:sp>
      <p:sp>
        <p:nvSpPr>
          <p:cNvPr id="2" name="标题 1"/>
          <p:cNvSpPr>
            <a:spLocks noGrp="1"/>
          </p:cNvSpPr>
          <p:nvPr>
            <p:ph type="title"/>
            <p:custDataLst>
              <p:tags r:id="rId6"/>
            </p:custDataLst>
          </p:nvPr>
        </p:nvSpPr>
        <p:spPr>
          <a:xfrm>
            <a:off x="604800" y="669600"/>
            <a:ext cx="10976400" cy="565200"/>
          </a:xfrm>
        </p:spPr>
        <p:txBody>
          <a:bodyPr lIns="90000" tIns="46800" rIns="90000" bIns="46800" anchor="ctr">
            <a:normAutofit/>
          </a:bodyPr>
          <a:lstStyle>
            <a:lvl1pPr algn="ctr">
              <a:defRPr sz="32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baseline="0">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baseline="0">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4"/>
            </p:custDataLst>
          </p:nvPr>
        </p:nvSpPr>
        <p:spPr>
          <a:xfrm>
            <a:off x="579600" y="237600"/>
            <a:ext cx="11037600" cy="441964"/>
          </a:xfrm>
        </p:spPr>
        <p:txBody>
          <a:bodyPr lIns="90000" tIns="46800" rIns="90000" bIns="46800">
            <a:normAutofit/>
          </a:bodyPr>
          <a:lstStyle>
            <a:lvl1pPr>
              <a:defRPr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579600" y="1663200"/>
            <a:ext cx="53424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9"/>
            </p:custDataLst>
          </p:nvPr>
        </p:nvSpPr>
        <p:spPr>
          <a:xfrm>
            <a:off x="6242400" y="1663200"/>
            <a:ext cx="5367600" cy="28944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vl2pPr>
              <a:defRPr baseline="0">
                <a:solidFill>
                  <a:schemeClr val="tx1">
                    <a:lumMod val="85000"/>
                    <a:lumOff val="15000"/>
                  </a:schemeClr>
                </a:solidFill>
                <a:latin typeface="Arial" panose="020B0604020202020204" pitchFamily="34" charset="0"/>
                <a:ea typeface="隶书" panose="02010509060101010101" pitchFamily="49" charset="-122"/>
              </a:defRPr>
            </a:lvl2pPr>
            <a:lvl3pPr>
              <a:defRPr baseline="0">
                <a:solidFill>
                  <a:schemeClr val="tx1">
                    <a:lumMod val="85000"/>
                    <a:lumOff val="15000"/>
                  </a:schemeClr>
                </a:solidFill>
                <a:latin typeface="Arial" panose="020B0604020202020204" pitchFamily="34" charset="0"/>
                <a:ea typeface="隶书" panose="02010509060101010101" pitchFamily="49" charset="-122"/>
              </a:defRPr>
            </a:lvl3pPr>
            <a:lvl4pPr>
              <a:defRPr baseline="0">
                <a:solidFill>
                  <a:schemeClr val="tx1">
                    <a:lumMod val="85000"/>
                    <a:lumOff val="15000"/>
                  </a:schemeClr>
                </a:solidFill>
                <a:latin typeface="Arial" panose="020B0604020202020204" pitchFamily="34" charset="0"/>
                <a:ea typeface="隶书" panose="02010509060101010101" pitchFamily="49" charset="-122"/>
              </a:defRPr>
            </a:lvl4pPr>
            <a:lvl5pPr>
              <a:defRPr baseline="0">
                <a:solidFill>
                  <a:schemeClr val="tx1">
                    <a:lumMod val="85000"/>
                    <a:lumOff val="1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0"/>
            </p:custDataLst>
          </p:nvPr>
        </p:nvSpPr>
        <p:spPr>
          <a:xfrm>
            <a:off x="572400" y="4816800"/>
            <a:ext cx="5342400" cy="78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1"/>
            </p:custDataLst>
          </p:nvPr>
        </p:nvSpPr>
        <p:spPr>
          <a:xfrm>
            <a:off x="6253200" y="4813200"/>
            <a:ext cx="5367600" cy="781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矩形 9"/>
          <p:cNvSpPr/>
          <p:nvPr>
            <p:custDataLst>
              <p:tags r:id="rId3"/>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4"/>
            </p:custDataLst>
          </p:nvPr>
        </p:nvSpPr>
        <p:spPr>
          <a:xfrm>
            <a:off x="1522800" y="1339200"/>
            <a:ext cx="9144000" cy="2386800"/>
          </a:xfrm>
        </p:spPr>
        <p:txBody>
          <a:bodyPr lIns="90000" tIns="46800" rIns="90000" bIns="46800" anchor="b">
            <a:normAutofit/>
          </a:bodyPr>
          <a:lstStyle>
            <a:lvl1pPr algn="ctr">
              <a:defRPr sz="6000" baseline="0">
                <a:solidFill>
                  <a:schemeClr val="accent1"/>
                </a:solidFill>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8"/>
            </p:custDataLst>
          </p:nvPr>
        </p:nvSpPr>
        <p:spPr>
          <a:xfrm>
            <a:off x="1522413" y="3862800"/>
            <a:ext cx="9144000" cy="1656000"/>
          </a:xfrm>
        </p:spPr>
        <p:txBody>
          <a:bodyPr lIns="90000" tIns="46800" rIns="90000" bIns="46800">
            <a:normAutofit/>
          </a:bodyPr>
          <a:lstStyle>
            <a:lvl1pPr algn="ctr">
              <a:defRPr baseline="0">
                <a:solidFill>
                  <a:schemeClr val="tx1">
                    <a:lumMod val="85000"/>
                    <a:lumOff val="1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11" name="图片 10" descr="图片3"/>
          <p:cNvPicPr>
            <a:picLocks noChangeAspect="1"/>
          </p:cNvPicPr>
          <p:nvPr>
            <p:custDataLst>
              <p:tags r:id="rId9"/>
            </p:custDataLst>
          </p:nvPr>
        </p:nvPicPr>
        <p:blipFill>
          <a:blip r:embed="rId10">
            <a:lum bright="-42000" contrast="42000"/>
          </a:blip>
          <a:stretch>
            <a:fillRect/>
          </a:stretch>
        </p:blipFill>
        <p:spPr>
          <a:xfrm flipH="1">
            <a:off x="241300" y="154067"/>
            <a:ext cx="3176270" cy="115925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4"/>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19" name="图片 1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3"/>
          <p:cNvPicPr>
            <a:picLocks noChangeAspect="1"/>
          </p:cNvPicPr>
          <p:nvPr>
            <p:custDataLst>
              <p:tags r:id="rId4"/>
            </p:custDataLst>
          </p:nvPr>
        </p:nvPicPr>
        <p:blipFill>
          <a:blip r:embed="rId5">
            <a:lum bright="-42000" contrast="42000"/>
          </a:blip>
          <a:stretch>
            <a:fillRect/>
          </a:stretch>
        </p:blipFill>
        <p:spPr>
          <a:xfrm flipH="1">
            <a:off x="1558951" y="504836"/>
            <a:ext cx="3235190" cy="1169163"/>
          </a:xfrm>
          <a:prstGeom prst="rect">
            <a:avLst/>
          </a:prstGeom>
        </p:spPr>
      </p:pic>
      <p:grpSp>
        <p:nvGrpSpPr>
          <p:cNvPr id="13" name="组合 12"/>
          <p:cNvGrpSpPr/>
          <p:nvPr>
            <p:custDataLst>
              <p:tags r:id="rId6"/>
            </p:custDataLst>
          </p:nvPr>
        </p:nvGrpSpPr>
        <p:grpSpPr>
          <a:xfrm>
            <a:off x="5116830" y="2966720"/>
            <a:ext cx="2454910" cy="436880"/>
            <a:chOff x="1304" y="-3753"/>
            <a:chExt cx="3866" cy="688"/>
          </a:xfrm>
        </p:grpSpPr>
        <p:sp>
          <p:nvSpPr>
            <p:cNvPr id="14" name="平行四边形 13"/>
            <p:cNvSpPr/>
            <p:nvPr>
              <p:custDataLst>
                <p:tags r:id="rId7"/>
              </p:custDataLst>
            </p:nvPr>
          </p:nvSpPr>
          <p:spPr>
            <a:xfrm flipH="1">
              <a:off x="196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custDataLst>
                <p:tags r:id="rId8"/>
              </p:custDataLst>
            </p:nvPr>
          </p:nvSpPr>
          <p:spPr>
            <a:xfrm flipH="1">
              <a:off x="1740" y="-3753"/>
              <a:ext cx="3206" cy="689"/>
            </a:xfrm>
            <a:prstGeom prst="parallelogram">
              <a:avLst>
                <a:gd name="adj" fmla="val 51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p:cNvSpPr/>
            <p:nvPr>
              <p:custDataLst>
                <p:tags r:id="rId9"/>
              </p:custDataLst>
            </p:nvPr>
          </p:nvSpPr>
          <p:spPr>
            <a:xfrm flipH="1">
              <a:off x="164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p:cNvSpPr/>
            <p:nvPr>
              <p:custDataLst>
                <p:tags r:id="rId10"/>
              </p:custDataLst>
            </p:nvPr>
          </p:nvSpPr>
          <p:spPr>
            <a:xfrm flipH="1">
              <a:off x="1417" y="-3753"/>
              <a:ext cx="3206" cy="689"/>
            </a:xfrm>
            <a:prstGeom prst="parallelogram">
              <a:avLst>
                <a:gd name="adj" fmla="val 5166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平行四边形 17"/>
            <p:cNvSpPr/>
            <p:nvPr>
              <p:custDataLst>
                <p:tags r:id="rId11"/>
              </p:custDataLst>
            </p:nvPr>
          </p:nvSpPr>
          <p:spPr>
            <a:xfrm flipH="1">
              <a:off x="1304" y="-3753"/>
              <a:ext cx="3206" cy="689"/>
            </a:xfrm>
            <a:prstGeom prst="parallelogram">
              <a:avLst>
                <a:gd name="adj" fmla="val 516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日期占位符 3"/>
          <p:cNvSpPr>
            <a:spLocks noGrp="1"/>
          </p:cNvSpPr>
          <p:nvPr>
            <p:ph type="dt" sz="half" idx="10"/>
            <p:custDataLst>
              <p:tags r:id="rId1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13"/>
            </p:custDataLst>
          </p:nvPr>
        </p:nvSpPr>
        <p:spPr>
          <a:xfrm>
            <a:off x="4116000" y="6349833"/>
            <a:ext cx="3960000" cy="316800"/>
          </a:xfrm>
        </p:spPr>
        <p:txBody>
          <a:bodyPr/>
          <a:lstStyle/>
          <a:p>
            <a:endParaRPr lang="zh-CN" altLang="en-US"/>
          </a:p>
        </p:txBody>
      </p:sp>
      <p:sp>
        <p:nvSpPr>
          <p:cNvPr id="6" name="灯片编号占位符 5"/>
          <p:cNvSpPr>
            <a:spLocks noGrp="1"/>
          </p:cNvSpPr>
          <p:nvPr>
            <p:ph type="sldNum" sz="quarter" idx="12"/>
            <p:custDataLst>
              <p:tags r:id="rId14"/>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15"/>
            </p:custDataLst>
          </p:nvPr>
        </p:nvSpPr>
        <p:spPr>
          <a:xfrm>
            <a:off x="5116830" y="3479800"/>
            <a:ext cx="4331969" cy="778435"/>
          </a:xfrm>
        </p:spPr>
        <p:txBody>
          <a:bodyPr lIns="90000" tIns="46800" rIns="90000" bIns="46800" anchor="t" anchorCtr="0">
            <a:normAutofit/>
          </a:bodyPr>
          <a:lstStyle>
            <a:lvl1pPr>
              <a:defRPr sz="3600" u="none" strike="noStrike" kern="1200" cap="none" spc="300" normalizeH="0" baseline="0">
                <a:solidFill>
                  <a:schemeClr val="tx1">
                    <a:lumMod val="85000"/>
                    <a:lumOff val="15000"/>
                  </a:schemeClr>
                </a:solidFill>
                <a:uFillTx/>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16"/>
            </p:custDataLst>
          </p:nvPr>
        </p:nvSpPr>
        <p:spPr>
          <a:xfrm>
            <a:off x="5127625" y="2958194"/>
            <a:ext cx="1953895" cy="437515"/>
          </a:xfrm>
        </p:spPr>
        <p:txBody>
          <a:bodyPr lIns="90000" tIns="0" rIns="90000" bIns="38100" anchor="t" anchorCtr="0">
            <a:noAutofit/>
          </a:bodyPr>
          <a:lstStyle>
            <a:lvl1pPr marL="0" indent="0" algn="ctr" eaLnBrk="1" fontAlgn="auto" latinLnBrk="0" hangingPunct="1">
              <a:buNone/>
              <a:defRPr kumimoji="0" lang="zh-CN" altLang="en-US" sz="2300" b="0" i="0" u="none" strike="noStrike" kern="1200" cap="none" spc="150" normalizeH="0" baseline="0" noProof="1">
                <a:solidFill>
                  <a:schemeClr val="bg1"/>
                </a:solidFill>
                <a:uFillTx/>
                <a:latin typeface="Arial" panose="020B0604020202020204" pitchFamily="34" charset="0"/>
                <a:ea typeface="隶书" panose="02010509060101010101" pitchFamily="49"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编辑文本</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4"/>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5"/>
            </p:custDataLst>
          </p:nvPr>
        </p:nvSpPr>
        <p:spPr>
          <a:xfrm>
            <a:off x="6238877" y="952508"/>
            <a:ext cx="5283242" cy="5388907"/>
          </a:xfrm>
        </p:spPr>
        <p:txBody>
          <a:bodyPr>
            <a:noAutofit/>
          </a:bodyPr>
          <a:lstStyle>
            <a:lvl1pPr>
              <a:defRPr sz="1400" baseline="0">
                <a:latin typeface="Arial" panose="020B0604020202020204" pitchFamily="34" charset="0"/>
                <a:ea typeface="隶书" panose="02010509060101010101" pitchFamily="49" charset="-122"/>
              </a:defRPr>
            </a:lvl1pPr>
            <a:lvl2pPr>
              <a:defRPr sz="1400" baseline="0">
                <a:latin typeface="Arial" panose="020B0604020202020204" pitchFamily="34" charset="0"/>
                <a:ea typeface="隶书" panose="02010509060101010101" pitchFamily="49" charset="-122"/>
              </a:defRPr>
            </a:lvl2pPr>
            <a:lvl3pPr>
              <a:defRPr sz="1400" baseline="0">
                <a:latin typeface="Arial" panose="020B0604020202020204" pitchFamily="34" charset="0"/>
                <a:ea typeface="隶书" panose="02010509060101010101" pitchFamily="49" charset="-122"/>
              </a:defRPr>
            </a:lvl3pPr>
            <a:lvl4pPr>
              <a:defRPr sz="1400" baseline="0">
                <a:latin typeface="Arial" panose="020B0604020202020204" pitchFamily="34" charset="0"/>
                <a:ea typeface="隶书" panose="02010509060101010101" pitchFamily="49" charset="-122"/>
              </a:defRPr>
            </a:lvl4pPr>
            <a:lvl5pPr>
              <a:defRPr sz="1400"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7" name="灯片编号占位符 6"/>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4"/>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5"/>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6"/>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7"/>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none"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8"/>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9"/>
            </p:custDataLst>
          </p:nvPr>
        </p:nvSpPr>
        <p:spPr/>
        <p:txBody>
          <a:bodyPr/>
          <a:lstStyle/>
          <a:p>
            <a:endParaRPr lang="zh-CN" altLang="en-US"/>
          </a:p>
        </p:txBody>
      </p:sp>
      <p:sp>
        <p:nvSpPr>
          <p:cNvPr id="9" name="灯片编号占位符 8"/>
          <p:cNvSpPr>
            <a:spLocks noGrp="1"/>
          </p:cNvSpPr>
          <p:nvPr>
            <p:ph type="sldNum" sz="quarter" idx="12"/>
            <p:custDataLst>
              <p:tags r:id="rId10"/>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图片 10" descr="图片3"/>
          <p:cNvPicPr>
            <a:picLocks noChangeAspect="1"/>
          </p:cNvPicPr>
          <p:nvPr>
            <p:custDataLst>
              <p:tags r:id="rId3"/>
            </p:custDataLst>
          </p:nvPr>
        </p:nvPicPr>
        <p:blipFill>
          <a:blip r:embed="rId4">
            <a:lum bright="-42000" contrast="42000"/>
          </a:blip>
          <a:stretch>
            <a:fillRect/>
          </a:stretch>
        </p:blipFill>
        <p:spPr>
          <a:xfrm flipH="1">
            <a:off x="627380" y="498475"/>
            <a:ext cx="3240405" cy="1182370"/>
          </a:xfrm>
          <a:prstGeom prst="rect">
            <a:avLst/>
          </a:prstGeom>
        </p:spPr>
      </p:pic>
      <p:sp>
        <p:nvSpPr>
          <p:cNvPr id="2" name="标题 1"/>
          <p:cNvSpPr>
            <a:spLocks noGrp="1"/>
          </p:cNvSpPr>
          <p:nvPr>
            <p:ph type="title"/>
            <p:custDataLst>
              <p:tags r:id="rId5"/>
            </p:custDataLst>
          </p:nvPr>
        </p:nvSpPr>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4"/>
            </p:custDataLst>
          </p:nvPr>
        </p:nvSpPr>
        <p:spPr/>
        <p:txBody>
          <a:bodyPr/>
          <a:lstStyle/>
          <a:p>
            <a:endParaRPr lang="zh-CN" altLang="en-US"/>
          </a:p>
        </p:txBody>
      </p:sp>
      <p:sp>
        <p:nvSpPr>
          <p:cNvPr id="4" name="灯片编号占位符 3"/>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3"/>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all" spc="200" normalizeH="0" baseline="0" noProof="1" dirty="0">
                <a:solidFill>
                  <a:schemeClr val="accent1"/>
                </a:solidFill>
                <a:uFillTx/>
                <a:latin typeface="Arial" panose="020B0604020202020204" pitchFamily="34" charset="0"/>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4"/>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400" b="0" i="0" u="none" strike="noStrike" kern="1200" cap="all"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400" b="0" i="0" u="none" strike="noStrike" kern="1200" cap="all" spc="150" normalizeH="0" baseline="0" noProof="1" dirty="0">
                <a:solidFill>
                  <a:schemeClr val="tx1"/>
                </a:solidFill>
                <a:uFillTx/>
                <a:latin typeface="Arial" panose="020B0604020202020204" pitchFamily="34" charset="0"/>
                <a:ea typeface="隶书"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6"/>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dirty="0"/>
          </a:p>
        </p:txBody>
      </p:sp>
      <p:sp>
        <p:nvSpPr>
          <p:cNvPr id="7" name="灯片编号占位符 6"/>
          <p:cNvSpPr>
            <a:spLocks noGrp="1"/>
          </p:cNvSpPr>
          <p:nvPr>
            <p:ph type="sldNum" sz="quarter" idx="12"/>
            <p:custDataLst>
              <p:tags r:id="rId8"/>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3"/>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4"/>
            </p:custDataLst>
          </p:nvPr>
        </p:nvSpPr>
        <p:spPr>
          <a:xfrm>
            <a:off x="669925" y="952500"/>
            <a:ext cx="9828101" cy="5388907"/>
          </a:xfrm>
        </p:spPr>
        <p:txBody>
          <a:bodyPr vert="eaVert">
            <a:normAutofit/>
          </a:bodyPr>
          <a:lstStyle>
            <a:lvl1pPr indent="0" eaLnBrk="1" fontAlgn="auto" latinLnBrk="0" hangingPunct="1">
              <a:defRPr sz="1400" baseline="0">
                <a:latin typeface="Arial" panose="020B0604020202020204" pitchFamily="34" charset="0"/>
                <a:ea typeface="微软雅黑" panose="020B0503020204020204" charset="-122"/>
              </a:defRPr>
            </a:lvl1pPr>
            <a:lvl2pPr indent="0" eaLnBrk="1" fontAlgn="auto" latinLnBrk="0" hangingPunct="1">
              <a:defRPr sz="1400" baseline="0">
                <a:latin typeface="Arial" panose="020B0604020202020204" pitchFamily="34" charset="0"/>
                <a:ea typeface="微软雅黑" panose="020B0503020204020204" charset="-122"/>
              </a:defRPr>
            </a:lvl2pPr>
            <a:lvl3pPr indent="0" eaLnBrk="1" fontAlgn="auto" latinLnBrk="0" hangingPunct="1">
              <a:defRPr sz="1400" baseline="0">
                <a:latin typeface="Arial" panose="020B0604020202020204" pitchFamily="34" charset="0"/>
                <a:ea typeface="微软雅黑" panose="020B0503020204020204" charset="-122"/>
              </a:defRPr>
            </a:lvl3pPr>
            <a:lvl4pPr indent="0" eaLnBrk="1" fontAlgn="auto" latinLnBrk="0" hangingPunct="1">
              <a:defRPr sz="1400" baseline="0">
                <a:latin typeface="Arial" panose="020B0604020202020204" pitchFamily="34" charset="0"/>
                <a:ea typeface="微软雅黑" panose="020B0503020204020204" charset="-122"/>
              </a:defRPr>
            </a:lvl4pPr>
            <a:lvl5pPr indent="0" eaLnBrk="1" fontAlgn="auto" latinLnBrk="0" hangingPunct="1">
              <a:defRPr sz="1400" baseline="0">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5" Type="http://schemas.openxmlformats.org/officeDocument/2006/relationships/theme" Target="../theme/theme1.xml"/><Relationship Id="rId24" Type="http://schemas.openxmlformats.org/officeDocument/2006/relationships/tags" Target="../tags/tag129.xml"/><Relationship Id="rId23" Type="http://schemas.openxmlformats.org/officeDocument/2006/relationships/tags" Target="../tags/tag128.xml"/><Relationship Id="rId22" Type="http://schemas.openxmlformats.org/officeDocument/2006/relationships/tags" Target="../tags/tag127.xml"/><Relationship Id="rId21" Type="http://schemas.openxmlformats.org/officeDocument/2006/relationships/tags" Target="../tags/tag126.xml"/><Relationship Id="rId20" Type="http://schemas.openxmlformats.org/officeDocument/2006/relationships/tags" Target="../tags/tag125.xml"/><Relationship Id="rId2" Type="http://schemas.openxmlformats.org/officeDocument/2006/relationships/slideLayout" Target="../slideLayouts/slideLayout2.xml"/><Relationship Id="rId19" Type="http://schemas.openxmlformats.org/officeDocument/2006/relationships/tags" Target="../tags/tag124.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隶书"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400" u="none" strike="noStrike" kern="1200" cap="none" spc="150" normalizeH="0" baseline="0">
          <a:solidFill>
            <a:schemeClr val="tx1">
              <a:lumMod val="85000"/>
              <a:lumOff val="15000"/>
            </a:schemeClr>
          </a:solidFill>
          <a:uFillTx/>
          <a:latin typeface="Arial" panose="020B0604020202020204" pitchFamily="34" charset="0"/>
          <a:ea typeface="隶书"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0.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131.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1.xml"/><Relationship Id="rId6" Type="http://schemas.openxmlformats.org/officeDocument/2006/relationships/tags" Target="../tags/tag132.xml"/><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33.xml"/><Relationship Id="rId2" Type="http://schemas.openxmlformats.org/officeDocument/2006/relationships/image" Target="../media/image12.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34.xml"/><Relationship Id="rId2" Type="http://schemas.openxmlformats.org/officeDocument/2006/relationships/image" Target="../media/image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35.xml"/><Relationship Id="rId2" Type="http://schemas.openxmlformats.org/officeDocument/2006/relationships/image" Target="../media/image13.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36.xml"/><Relationship Id="rId2" Type="http://schemas.openxmlformats.org/officeDocument/2006/relationships/image" Target="../media/image1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137.xml"/><Relationship Id="rId2" Type="http://schemas.openxmlformats.org/officeDocument/2006/relationships/image" Target="../media/image15.pn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1331595" y="1742440"/>
            <a:ext cx="4797425" cy="4363720"/>
          </a:xfrm>
          <a:prstGeom prst="rect">
            <a:avLst/>
          </a:prstGeom>
          <a:noFill/>
          <a:ln w="9525">
            <a:noFill/>
          </a:ln>
        </p:spPr>
        <p:txBody>
          <a:bodyPr vert="eaVert" wrap="square" lIns="136525" tIns="136525" rIns="136525" bIns="136525">
            <a:spAutoFit/>
          </a:bodyPr>
          <a:p>
            <a:pPr indent="0">
              <a:lnSpc>
                <a:spcPct val="150000"/>
              </a:lnSpc>
            </a:pPr>
            <a:r>
              <a:rPr lang="zh-CN" altLang="en-US" sz="2800">
                <a:latin typeface="Times New Roman" panose="02020603050405020304" charset="0"/>
                <a:ea typeface="隶书" panose="02010509060101010101" pitchFamily="49" charset="-122"/>
                <a:cs typeface="Times New Roman" panose="02020603050405020304" charset="0"/>
              </a:rPr>
              <a:t>财务与校园管理部于</a:t>
            </a:r>
            <a:r>
              <a:rPr lang="en-US" altLang="zh-CN" sz="2800">
                <a:latin typeface="Times New Roman" panose="02020603050405020304" charset="0"/>
                <a:ea typeface="隶书" panose="02010509060101010101" pitchFamily="49" charset="-122"/>
                <a:cs typeface="Times New Roman" panose="02020603050405020304" charset="0"/>
              </a:rPr>
              <a:t>2020</a:t>
            </a:r>
            <a:r>
              <a:rPr lang="zh-CN" altLang="en-US" sz="2800">
                <a:latin typeface="Times New Roman" panose="02020603050405020304" charset="0"/>
                <a:ea typeface="隶书" panose="02010509060101010101" pitchFamily="49" charset="-122"/>
                <a:cs typeface="Times New Roman" panose="02020603050405020304" charset="0"/>
              </a:rPr>
              <a:t>年</a:t>
            </a:r>
            <a:r>
              <a:rPr lang="en-US" altLang="zh-CN" sz="2800">
                <a:latin typeface="Times New Roman" panose="02020603050405020304" charset="0"/>
                <a:ea typeface="隶书" panose="02010509060101010101" pitchFamily="49" charset="-122"/>
                <a:cs typeface="Times New Roman" panose="02020603050405020304" charset="0"/>
              </a:rPr>
              <a:t>6</a:t>
            </a:r>
            <a:r>
              <a:rPr lang="zh-CN" altLang="en-US" sz="2800">
                <a:latin typeface="Times New Roman" panose="02020603050405020304" charset="0"/>
                <a:ea typeface="隶书" panose="02010509060101010101" pitchFamily="49" charset="-122"/>
                <a:cs typeface="Times New Roman" panose="02020603050405020304" charset="0"/>
              </a:rPr>
              <a:t>月</a:t>
            </a:r>
            <a:r>
              <a:rPr lang="en-US" altLang="zh-CN" sz="2800">
                <a:latin typeface="Times New Roman" panose="02020603050405020304" charset="0"/>
                <a:ea typeface="隶书" panose="02010509060101010101" pitchFamily="49" charset="-122"/>
                <a:cs typeface="Times New Roman" panose="02020603050405020304" charset="0"/>
              </a:rPr>
              <a:t>23</a:t>
            </a:r>
            <a:r>
              <a:rPr lang="zh-CN" altLang="en-US" sz="2800">
                <a:latin typeface="Times New Roman" panose="02020603050405020304" charset="0"/>
                <a:ea typeface="隶书" panose="02010509060101010101" pitchFamily="49" charset="-122"/>
                <a:cs typeface="Times New Roman" panose="02020603050405020304" charset="0"/>
              </a:rPr>
              <a:t>日开展本年第一次学习交流活动。活动以观影的形式开展，组织部门全体人员观看电影《流感》同时结合疫情期间的所见所闻进行沟通交流。</a:t>
            </a:r>
            <a:endParaRPr lang="zh-CN" altLang="en-US" sz="2800">
              <a:latin typeface="Times New Roman" panose="02020603050405020304" charset="0"/>
              <a:ea typeface="隶书" panose="02010509060101010101" pitchFamily="49" charset="-122"/>
              <a:cs typeface="Times New Roman" panose="02020603050405020304" charset="0"/>
            </a:endParaRPr>
          </a:p>
        </p:txBody>
      </p:sp>
      <p:grpSp>
        <p:nvGrpSpPr>
          <p:cNvPr id="7" name="组合 6"/>
          <p:cNvGrpSpPr/>
          <p:nvPr/>
        </p:nvGrpSpPr>
        <p:grpSpPr>
          <a:xfrm>
            <a:off x="7295515" y="1503680"/>
            <a:ext cx="3694430" cy="4671060"/>
            <a:chOff x="11430" y="1722"/>
            <a:chExt cx="5818" cy="7356"/>
          </a:xfrm>
        </p:grpSpPr>
        <p:pic>
          <p:nvPicPr>
            <p:cNvPr id="4" name="图片 3"/>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3343"/>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7689215" y="603885"/>
            <a:ext cx="4032885" cy="1342390"/>
            <a:chOff x="2182" y="4159"/>
            <a:chExt cx="6351" cy="2114"/>
          </a:xfrm>
        </p:grpSpPr>
        <p:sp>
          <p:nvSpPr>
            <p:cNvPr id="2" name="圆角矩形标注 1"/>
            <p:cNvSpPr/>
            <p:nvPr/>
          </p:nvSpPr>
          <p:spPr>
            <a:xfrm>
              <a:off x="2182" y="4159"/>
              <a:ext cx="4599" cy="2114"/>
            </a:xfrm>
            <a:prstGeom prst="wedgeRoundRectCallout">
              <a:avLst>
                <a:gd name="adj1" fmla="val 63595"/>
                <a:gd name="adj2" fmla="val -7710"/>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闫鹏：疫情面前展现出来的是人性最本质的表现，做好个人防护，保护自己，保护他人</a:t>
              </a:r>
              <a:endParaRPr lang="zh-CN" altLang="en-US">
                <a:solidFill>
                  <a:schemeClr val="tx1"/>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7361" y="4809"/>
              <a:ext cx="1172" cy="1178"/>
            </a:xfrm>
            <a:prstGeom prst="rect">
              <a:avLst/>
            </a:prstGeom>
          </p:spPr>
        </p:pic>
      </p:grpSp>
      <p:grpSp>
        <p:nvGrpSpPr>
          <p:cNvPr id="7" name="组合 6"/>
          <p:cNvGrpSpPr/>
          <p:nvPr/>
        </p:nvGrpSpPr>
        <p:grpSpPr>
          <a:xfrm>
            <a:off x="5308600" y="1534160"/>
            <a:ext cx="2788285" cy="3583305"/>
            <a:chOff x="11430" y="1722"/>
            <a:chExt cx="5818" cy="7356"/>
          </a:xfrm>
        </p:grpSpPr>
        <p:pic>
          <p:nvPicPr>
            <p:cNvPr id="5" name="图片 4"/>
            <p:cNvPicPr>
              <a:picLocks noChangeAspect="1"/>
            </p:cNvPicPr>
            <p:nvPr/>
          </p:nvPicPr>
          <p:blipFill>
            <a:blip r:embed="rId2"/>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grpSp>
        <p:nvGrpSpPr>
          <p:cNvPr id="15" name="组合 14"/>
          <p:cNvGrpSpPr/>
          <p:nvPr/>
        </p:nvGrpSpPr>
        <p:grpSpPr>
          <a:xfrm>
            <a:off x="591806" y="1946275"/>
            <a:ext cx="4478034" cy="1342390"/>
            <a:chOff x="2857" y="5800"/>
            <a:chExt cx="6432" cy="2114"/>
          </a:xfrm>
        </p:grpSpPr>
        <p:sp>
          <p:nvSpPr>
            <p:cNvPr id="12" name="圆角矩形标注 11"/>
            <p:cNvSpPr/>
            <p:nvPr/>
          </p:nvSpPr>
          <p:spPr>
            <a:xfrm>
              <a:off x="4291" y="5800"/>
              <a:ext cx="4998" cy="2114"/>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刘昆：观影…感到欣慰的是，在大灾大难面前，也闪耀着了人性的光芒。伟大的母爱，童真的友情，正义的力量。</a:t>
              </a:r>
              <a:endParaRPr lang="zh-CN" altLang="en-US">
                <a:solidFill>
                  <a:schemeClr val="tx1"/>
                </a:solidFill>
                <a:latin typeface="隶书" panose="02010509060101010101" pitchFamily="49" charset="-122"/>
                <a:ea typeface="隶书" panose="02010509060101010101" pitchFamily="49" charset="-122"/>
              </a:endParaRPr>
            </a:p>
          </p:txBody>
        </p:sp>
        <p:pic>
          <p:nvPicPr>
            <p:cNvPr id="14" name="图片 13"/>
            <p:cNvPicPr>
              <a:picLocks noChangeAspect="1"/>
            </p:cNvPicPr>
            <p:nvPr/>
          </p:nvPicPr>
          <p:blipFill>
            <a:blip r:embed="rId3"/>
            <a:stretch>
              <a:fillRect/>
            </a:stretch>
          </p:blipFill>
          <p:spPr>
            <a:xfrm>
              <a:off x="2857" y="6317"/>
              <a:ext cx="904" cy="1080"/>
            </a:xfrm>
            <a:prstGeom prst="rect">
              <a:avLst/>
            </a:prstGeom>
          </p:spPr>
        </p:pic>
      </p:grpSp>
      <p:grpSp>
        <p:nvGrpSpPr>
          <p:cNvPr id="23" name="组合 22"/>
          <p:cNvGrpSpPr/>
          <p:nvPr/>
        </p:nvGrpSpPr>
        <p:grpSpPr>
          <a:xfrm>
            <a:off x="193675" y="3797935"/>
            <a:ext cx="4875530" cy="2239010"/>
            <a:chOff x="305" y="5981"/>
            <a:chExt cx="7678" cy="3526"/>
          </a:xfrm>
        </p:grpSpPr>
        <p:sp>
          <p:nvSpPr>
            <p:cNvPr id="20" name="圆角矩形标注 19"/>
            <p:cNvSpPr/>
            <p:nvPr/>
          </p:nvSpPr>
          <p:spPr>
            <a:xfrm>
              <a:off x="2227" y="5981"/>
              <a:ext cx="5756" cy="3526"/>
            </a:xfrm>
            <a:prstGeom prst="wedgeRoundRectCallout">
              <a:avLst>
                <a:gd name="adj1" fmla="val -60979"/>
                <a:gd name="adj2" fmla="val 6040"/>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赵立：从这部电影中可以看到一个国家的定力和治理能力，在重大危机面前是如此重要，只有成为人民信任的国家和政府，才能高效地控制和解决危机。中国政府在抗击新冠肺炎疫情中取得的胜利也证明了这个道理。</a:t>
              </a:r>
              <a:endParaRPr lang="zh-CN" altLang="en-US">
                <a:solidFill>
                  <a:schemeClr val="tx1"/>
                </a:solidFill>
                <a:latin typeface="隶书" panose="02010509060101010101" pitchFamily="49" charset="-122"/>
                <a:ea typeface="隶书" panose="02010509060101010101" pitchFamily="49" charset="-122"/>
              </a:endParaRPr>
            </a:p>
          </p:txBody>
        </p:sp>
        <p:pic>
          <p:nvPicPr>
            <p:cNvPr id="22" name="图片 21"/>
            <p:cNvPicPr>
              <a:picLocks noChangeAspect="1"/>
            </p:cNvPicPr>
            <p:nvPr/>
          </p:nvPicPr>
          <p:blipFill>
            <a:blip r:embed="rId4"/>
            <a:stretch>
              <a:fillRect/>
            </a:stretch>
          </p:blipFill>
          <p:spPr>
            <a:xfrm>
              <a:off x="305" y="7321"/>
              <a:ext cx="1256" cy="1256"/>
            </a:xfrm>
            <a:prstGeom prst="rect">
              <a:avLst/>
            </a:prstGeom>
          </p:spPr>
        </p:pic>
      </p:grpSp>
      <p:grpSp>
        <p:nvGrpSpPr>
          <p:cNvPr id="25" name="组合 24"/>
          <p:cNvGrpSpPr/>
          <p:nvPr/>
        </p:nvGrpSpPr>
        <p:grpSpPr>
          <a:xfrm>
            <a:off x="7764145" y="4694555"/>
            <a:ext cx="4054475" cy="1342390"/>
            <a:chOff x="12227" y="7393"/>
            <a:chExt cx="6385" cy="2114"/>
          </a:xfrm>
        </p:grpSpPr>
        <p:sp>
          <p:nvSpPr>
            <p:cNvPr id="17" name="圆角矩形标注 16"/>
            <p:cNvSpPr/>
            <p:nvPr/>
          </p:nvSpPr>
          <p:spPr>
            <a:xfrm>
              <a:off x="12227" y="7393"/>
              <a:ext cx="4481" cy="2114"/>
            </a:xfrm>
            <a:prstGeom prst="wedgeRoundRectCallout">
              <a:avLst>
                <a:gd name="adj1" fmla="val 59663"/>
                <a:gd name="adj2" fmla="val -7710"/>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王宏宇：人性的光辉，只要闪耀一次，就能照亮很多人，照亮很多事。</a:t>
              </a:r>
              <a:endParaRPr lang="zh-CN" altLang="en-US">
                <a:solidFill>
                  <a:schemeClr val="tx1"/>
                </a:solidFill>
                <a:latin typeface="隶书" panose="02010509060101010101" pitchFamily="49" charset="-122"/>
                <a:ea typeface="隶书" panose="02010509060101010101" pitchFamily="49" charset="-122"/>
              </a:endParaRPr>
            </a:p>
          </p:txBody>
        </p:sp>
        <p:pic>
          <p:nvPicPr>
            <p:cNvPr id="24" name="图片 23"/>
            <p:cNvPicPr>
              <a:picLocks noChangeAspect="1"/>
            </p:cNvPicPr>
            <p:nvPr/>
          </p:nvPicPr>
          <p:blipFill>
            <a:blip r:embed="rId5"/>
            <a:stretch>
              <a:fillRect/>
            </a:stretch>
          </p:blipFill>
          <p:spPr>
            <a:xfrm>
              <a:off x="17288" y="8059"/>
              <a:ext cx="1324" cy="1326"/>
            </a:xfrm>
            <a:prstGeom prst="rect">
              <a:avLst/>
            </a:prstGeom>
          </p:spPr>
        </p:pic>
      </p:grpSp>
    </p:spTree>
    <p:custDataLst>
      <p:tags r:id="rId6"/>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6569710" y="1637030"/>
            <a:ext cx="2788285" cy="3583305"/>
            <a:chOff x="11430" y="1722"/>
            <a:chExt cx="5818" cy="7356"/>
          </a:xfrm>
        </p:grpSpPr>
        <p:pic>
          <p:nvPicPr>
            <p:cNvPr id="5" name="图片 4"/>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grpSp>
        <p:nvGrpSpPr>
          <p:cNvPr id="3" name="组合 2"/>
          <p:cNvGrpSpPr/>
          <p:nvPr/>
        </p:nvGrpSpPr>
        <p:grpSpPr>
          <a:xfrm>
            <a:off x="6844030" y="281940"/>
            <a:ext cx="4273550" cy="1344295"/>
            <a:chOff x="8956" y="1178"/>
            <a:chExt cx="6730" cy="2117"/>
          </a:xfrm>
        </p:grpSpPr>
        <p:sp>
          <p:nvSpPr>
            <p:cNvPr id="2" name="圆角矩形标注 1"/>
            <p:cNvSpPr/>
            <p:nvPr/>
          </p:nvSpPr>
          <p:spPr>
            <a:xfrm>
              <a:off x="8956" y="1779"/>
              <a:ext cx="4881" cy="1516"/>
            </a:xfrm>
            <a:prstGeom prst="wedgeRoundRectCallout">
              <a:avLst>
                <a:gd name="adj1" fmla="val 60715"/>
                <a:gd name="adj2" fmla="val -37928"/>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罗婷婷：加强身体锻炼，提高免疫力，相信党和政府。</a:t>
              </a:r>
              <a:endParaRPr lang="zh-CN" altLang="en-US">
                <a:solidFill>
                  <a:schemeClr val="tx1"/>
                </a:solidFill>
                <a:latin typeface="隶书" panose="02010509060101010101" pitchFamily="49" charset="-122"/>
                <a:ea typeface="隶书" panose="02010509060101010101" pitchFamily="49" charset="-122"/>
              </a:endParaRPr>
            </a:p>
          </p:txBody>
        </p:sp>
        <p:pic>
          <p:nvPicPr>
            <p:cNvPr id="8" name="图片 7"/>
            <p:cNvPicPr>
              <a:picLocks noChangeAspect="1"/>
            </p:cNvPicPr>
            <p:nvPr/>
          </p:nvPicPr>
          <p:blipFill>
            <a:blip r:embed="rId2"/>
            <a:stretch>
              <a:fillRect/>
            </a:stretch>
          </p:blipFill>
          <p:spPr>
            <a:xfrm>
              <a:off x="14418" y="1178"/>
              <a:ext cx="1268" cy="1268"/>
            </a:xfrm>
            <a:prstGeom prst="rect">
              <a:avLst/>
            </a:prstGeom>
          </p:spPr>
        </p:pic>
      </p:grpSp>
      <p:grpSp>
        <p:nvGrpSpPr>
          <p:cNvPr id="9" name="组合 8"/>
          <p:cNvGrpSpPr/>
          <p:nvPr/>
        </p:nvGrpSpPr>
        <p:grpSpPr>
          <a:xfrm>
            <a:off x="584835" y="1946275"/>
            <a:ext cx="5790565" cy="1342390"/>
            <a:chOff x="921" y="3065"/>
            <a:chExt cx="9119" cy="2114"/>
          </a:xfrm>
        </p:grpSpPr>
        <p:sp>
          <p:nvSpPr>
            <p:cNvPr id="12" name="圆角矩形标注 11"/>
            <p:cNvSpPr/>
            <p:nvPr/>
          </p:nvSpPr>
          <p:spPr>
            <a:xfrm>
              <a:off x="2816" y="3065"/>
              <a:ext cx="7225" cy="2114"/>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李小青：小成本电影，却反映了人性最真实的一面，善良与凶残，博爱与自私。想今日，病毒横行，虽没有虚伪官僚的暴政，可疫情同样严重，愿疫情早日根除，一切归于平静，为爱致敬！</a:t>
              </a:r>
              <a:endParaRPr lang="zh-CN" altLang="en-US">
                <a:solidFill>
                  <a:schemeClr val="tx1"/>
                </a:solidFill>
                <a:latin typeface="隶书" panose="02010509060101010101" pitchFamily="49" charset="-122"/>
                <a:ea typeface="隶书" panose="02010509060101010101" pitchFamily="49" charset="-122"/>
              </a:endParaRPr>
            </a:p>
          </p:txBody>
        </p:sp>
        <p:pic>
          <p:nvPicPr>
            <p:cNvPr id="4" name="图片 3"/>
            <p:cNvPicPr>
              <a:picLocks noChangeAspect="1"/>
            </p:cNvPicPr>
            <p:nvPr/>
          </p:nvPicPr>
          <p:blipFill>
            <a:blip r:embed="rId3"/>
            <a:stretch>
              <a:fillRect/>
            </a:stretch>
          </p:blipFill>
          <p:spPr>
            <a:xfrm>
              <a:off x="921" y="3675"/>
              <a:ext cx="1243" cy="1243"/>
            </a:xfrm>
            <a:prstGeom prst="rect">
              <a:avLst/>
            </a:prstGeom>
          </p:spPr>
        </p:pic>
      </p:grpSp>
      <p:grpSp>
        <p:nvGrpSpPr>
          <p:cNvPr id="17" name="组合 16"/>
          <p:cNvGrpSpPr/>
          <p:nvPr/>
        </p:nvGrpSpPr>
        <p:grpSpPr>
          <a:xfrm>
            <a:off x="7259955" y="5382260"/>
            <a:ext cx="4314190" cy="1063625"/>
            <a:chOff x="11492" y="7829"/>
            <a:chExt cx="6794" cy="1675"/>
          </a:xfrm>
        </p:grpSpPr>
        <p:sp>
          <p:nvSpPr>
            <p:cNvPr id="11" name="圆角矩形标注 10"/>
            <p:cNvSpPr/>
            <p:nvPr/>
          </p:nvSpPr>
          <p:spPr>
            <a:xfrm>
              <a:off x="11492" y="8487"/>
              <a:ext cx="4881" cy="1017"/>
            </a:xfrm>
            <a:prstGeom prst="wedgeRoundRectCallout">
              <a:avLst>
                <a:gd name="adj1" fmla="val 60715"/>
                <a:gd name="adj2" fmla="val -37928"/>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chemeClr val="tx1"/>
                  </a:solidFill>
                  <a:latin typeface="隶书" panose="02010509060101010101" pitchFamily="49" charset="-122"/>
                  <a:ea typeface="隶书" panose="02010509060101010101" pitchFamily="49" charset="-122"/>
                </a:rPr>
                <a:t>汪川：病毒可怕，更可怕的是人性之恶。</a:t>
              </a:r>
              <a:endParaRPr lang="zh-CN" altLang="en-US">
                <a:solidFill>
                  <a:schemeClr val="tx1"/>
                </a:solidFill>
                <a:latin typeface="隶书" panose="02010509060101010101" pitchFamily="49" charset="-122"/>
                <a:ea typeface="隶书" panose="02010509060101010101" pitchFamily="49" charset="-122"/>
              </a:endParaRPr>
            </a:p>
          </p:txBody>
        </p:sp>
        <p:pic>
          <p:nvPicPr>
            <p:cNvPr id="16" name="图片 15"/>
            <p:cNvPicPr>
              <a:picLocks noChangeAspect="1"/>
            </p:cNvPicPr>
            <p:nvPr/>
          </p:nvPicPr>
          <p:blipFill>
            <a:blip r:embed="rId4"/>
            <a:stretch>
              <a:fillRect/>
            </a:stretch>
          </p:blipFill>
          <p:spPr>
            <a:xfrm flipH="1">
              <a:off x="16971" y="7829"/>
              <a:ext cx="1315" cy="1315"/>
            </a:xfrm>
            <a:prstGeom prst="rect">
              <a:avLst/>
            </a:prstGeom>
          </p:spPr>
        </p:pic>
      </p:grpSp>
      <p:sp>
        <p:nvSpPr>
          <p:cNvPr id="19" name="圆角矩形标注 18"/>
          <p:cNvSpPr/>
          <p:nvPr/>
        </p:nvSpPr>
        <p:spPr>
          <a:xfrm>
            <a:off x="1686560" y="4340225"/>
            <a:ext cx="4587875" cy="1342390"/>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周文杰：《流感》这部电影给我最大的感受就是人在任何时候都不要放弃生的希望，在走投无路、在命悬一线、在暗黑时刻都要奋力拼搏，因为希望就在前方。</a:t>
            </a:r>
            <a:endParaRPr lang="zh-CN" altLang="en-US">
              <a:solidFill>
                <a:schemeClr val="tx1"/>
              </a:solidFill>
              <a:latin typeface="隶书" panose="02010509060101010101" pitchFamily="49" charset="-122"/>
              <a:ea typeface="隶书" panose="02010509060101010101" pitchFamily="49" charset="-122"/>
            </a:endParaRPr>
          </a:p>
        </p:txBody>
      </p:sp>
      <p:pic>
        <p:nvPicPr>
          <p:cNvPr id="21" name="图片 20"/>
          <p:cNvPicPr>
            <a:picLocks noChangeAspect="1"/>
          </p:cNvPicPr>
          <p:nvPr/>
        </p:nvPicPr>
        <p:blipFill>
          <a:blip r:embed="rId5"/>
          <a:stretch>
            <a:fillRect/>
          </a:stretch>
        </p:blipFill>
        <p:spPr>
          <a:xfrm>
            <a:off x="427355" y="4735830"/>
            <a:ext cx="946785" cy="946785"/>
          </a:xfrm>
          <a:prstGeom prst="rect">
            <a:avLst/>
          </a:prstGeom>
        </p:spPr>
      </p:pic>
    </p:spTree>
    <p:custDataLst>
      <p:tags r:id="rId6"/>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8674100" y="492760"/>
            <a:ext cx="2788285" cy="3583305"/>
            <a:chOff x="11430" y="1722"/>
            <a:chExt cx="5818" cy="7356"/>
          </a:xfrm>
        </p:grpSpPr>
        <p:pic>
          <p:nvPicPr>
            <p:cNvPr id="5" name="图片 4"/>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sp>
        <p:nvSpPr>
          <p:cNvPr id="12" name="圆角矩形标注 11"/>
          <p:cNvSpPr/>
          <p:nvPr/>
        </p:nvSpPr>
        <p:spPr>
          <a:xfrm>
            <a:off x="1485265" y="1484630"/>
            <a:ext cx="6983730" cy="2591435"/>
          </a:xfrm>
          <a:prstGeom prst="wedgeRoundRectCallout">
            <a:avLst>
              <a:gd name="adj1" fmla="val -53891"/>
              <a:gd name="adj2" fmla="val -2438"/>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石小帆：因为最近的疫情，看了一部韩国电影，也就是《流感》。</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rPr>
              <a:t>想来之所以要看它的原因大概也是希望能看到韩国当时是怎么解决这个流感问题的（毕竟即使是电影也应该逻辑自洽，有一定借鉴意义的）。</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rPr>
              <a:t>刚开始的片段确实很吓人，很有代入感。无论是不戴口罩导致的流感迅速传播，还是医闹导致的医疗障碍。都让人联想到当下的情况，联想到当时疫情刚开始的时候大家不戴口罩的出行，年轻人的苦口婆心，老人家的固执己见，甚至还有万民宴等活动。还有冲着医护人员吐口水，拉扯他们的防护服等魔幻行为。</a:t>
            </a:r>
            <a:endParaRPr lang="zh-CN" altLang="en-US">
              <a:solidFill>
                <a:schemeClr val="tx1"/>
              </a:solidFill>
              <a:latin typeface="隶书" panose="02010509060101010101" pitchFamily="49" charset="-122"/>
              <a:ea typeface="隶书" panose="02010509060101010101" pitchFamily="49" charset="-122"/>
            </a:endParaRPr>
          </a:p>
        </p:txBody>
      </p:sp>
      <p:sp>
        <p:nvSpPr>
          <p:cNvPr id="2" name="圆角矩形标注 1"/>
          <p:cNvSpPr/>
          <p:nvPr/>
        </p:nvSpPr>
        <p:spPr>
          <a:xfrm>
            <a:off x="1977390" y="4427855"/>
            <a:ext cx="9484995" cy="2136140"/>
          </a:xfrm>
          <a:prstGeom prst="wedgeRoundRectCallout">
            <a:avLst>
              <a:gd name="adj1" fmla="val -54070"/>
              <a:gd name="adj2" fmla="val -7699"/>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sym typeface="+mn-ea"/>
              </a:rPr>
              <a:t>石小帆：这些都很有代入感，也让我对这部电影存在了较高的期待。</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sym typeface="+mn-ea"/>
              </a:rPr>
              <a:t>但可惜无论是男女主哪一位的举止言谈都让我大失所望。危难时刻竟然还在谈恋爱，不是说不能有爱情。但是，从头到尾只谈恋爱的，也实在不适合出现在这样主题的电影中吧。</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sym typeface="+mn-ea"/>
              </a:rPr>
              <a:t>女主是医护人员，男主是救援人员。两者都是天生被赋予了责任的职业，都是在这场灾难中本应该挺身而出的平凡英雄。</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sym typeface="+mn-ea"/>
              </a:rPr>
              <a:t>说他们平凡，是因为有着成千上百的医生与救护人员与他们是同职同责的。说他们是英雄，也是因为他们做的是一件极伟大的事情，是值得纪念尊敬的英雄。</a:t>
            </a:r>
            <a:endParaRPr lang="zh-CN" altLang="en-US">
              <a:solidFill>
                <a:schemeClr val="tx1"/>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2"/>
          <a:stretch>
            <a:fillRect/>
          </a:stretch>
        </p:blipFill>
        <p:spPr>
          <a:xfrm>
            <a:off x="184785" y="2567305"/>
            <a:ext cx="962025" cy="962025"/>
          </a:xfrm>
          <a:prstGeom prst="rect">
            <a:avLst/>
          </a:prstGeom>
        </p:spPr>
      </p:pic>
      <p:pic>
        <p:nvPicPr>
          <p:cNvPr id="4" name="图片 3"/>
          <p:cNvPicPr>
            <a:picLocks noChangeAspect="1"/>
          </p:cNvPicPr>
          <p:nvPr/>
        </p:nvPicPr>
        <p:blipFill>
          <a:blip r:embed="rId2"/>
          <a:stretch>
            <a:fillRect/>
          </a:stretch>
        </p:blipFill>
        <p:spPr>
          <a:xfrm>
            <a:off x="523240" y="4902835"/>
            <a:ext cx="962025" cy="962025"/>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组合 3"/>
          <p:cNvGrpSpPr/>
          <p:nvPr/>
        </p:nvGrpSpPr>
        <p:grpSpPr>
          <a:xfrm>
            <a:off x="821690" y="1568450"/>
            <a:ext cx="7664450" cy="2197100"/>
            <a:chOff x="731" y="2470"/>
            <a:chExt cx="12070" cy="3460"/>
          </a:xfrm>
        </p:grpSpPr>
        <p:sp>
          <p:nvSpPr>
            <p:cNvPr id="12" name="圆角矩形标注 11"/>
            <p:cNvSpPr/>
            <p:nvPr/>
          </p:nvSpPr>
          <p:spPr>
            <a:xfrm>
              <a:off x="3061" y="2470"/>
              <a:ext cx="9741" cy="3461"/>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sym typeface="+mn-ea"/>
                </a:rPr>
                <a:t>石小帆：是，作为一部电影不一定要伟光正，他要刻画人性。千人千面，各有不同。男女主可以恰好就是自私自利的人，可以就是放下责任的人。但是，我相信总会有无私奉献的人，总会有普通人穿下铠甲站起来保护家人，保护同胞的。如果这部电影只想刻画普通人卑劣的一面，那又是否能够给那些高尚的灵魂一些镜头呢？人性复杂，本就有善有恶，何以只书写恶而避讳善呢？</a:t>
              </a:r>
              <a:endParaRPr lang="zh-CN" altLang="en-US">
                <a:solidFill>
                  <a:schemeClr val="tx1"/>
                </a:solidFill>
                <a:latin typeface="隶书" panose="02010509060101010101" pitchFamily="49" charset="-122"/>
                <a:ea typeface="隶书" panose="02010509060101010101" pitchFamily="49" charset="-122"/>
              </a:endParaRPr>
            </a:p>
          </p:txBody>
        </p:sp>
        <p:pic>
          <p:nvPicPr>
            <p:cNvPr id="3" name="图片 2"/>
            <p:cNvPicPr>
              <a:picLocks noChangeAspect="1"/>
            </p:cNvPicPr>
            <p:nvPr/>
          </p:nvPicPr>
          <p:blipFill>
            <a:blip r:embed="rId1"/>
            <a:stretch>
              <a:fillRect/>
            </a:stretch>
          </p:blipFill>
          <p:spPr>
            <a:xfrm>
              <a:off x="731" y="3566"/>
              <a:ext cx="1515" cy="1515"/>
            </a:xfrm>
            <a:prstGeom prst="rect">
              <a:avLst/>
            </a:prstGeom>
          </p:spPr>
        </p:pic>
      </p:grpSp>
      <p:grpSp>
        <p:nvGrpSpPr>
          <p:cNvPr id="7" name="组合 6"/>
          <p:cNvGrpSpPr/>
          <p:nvPr/>
        </p:nvGrpSpPr>
        <p:grpSpPr>
          <a:xfrm>
            <a:off x="8674100" y="492760"/>
            <a:ext cx="2788285" cy="3583305"/>
            <a:chOff x="11430" y="1722"/>
            <a:chExt cx="5818" cy="7356"/>
          </a:xfrm>
        </p:grpSpPr>
        <p:pic>
          <p:nvPicPr>
            <p:cNvPr id="5" name="图片 4"/>
            <p:cNvPicPr>
              <a:picLocks noChangeAspect="1"/>
            </p:cNvPicPr>
            <p:nvPr/>
          </p:nvPicPr>
          <p:blipFill>
            <a:blip r:embed="rId2"/>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grpSp>
        <p:nvGrpSpPr>
          <p:cNvPr id="9" name="组合 8"/>
          <p:cNvGrpSpPr/>
          <p:nvPr/>
        </p:nvGrpSpPr>
        <p:grpSpPr>
          <a:xfrm>
            <a:off x="566420" y="4551045"/>
            <a:ext cx="10895965" cy="1442720"/>
            <a:chOff x="367" y="7554"/>
            <a:chExt cx="17159" cy="2272"/>
          </a:xfrm>
        </p:grpSpPr>
        <p:sp>
          <p:nvSpPr>
            <p:cNvPr id="2" name="圆角矩形标注 1"/>
            <p:cNvSpPr/>
            <p:nvPr/>
          </p:nvSpPr>
          <p:spPr>
            <a:xfrm>
              <a:off x="2590" y="7554"/>
              <a:ext cx="14937" cy="2272"/>
            </a:xfrm>
            <a:prstGeom prst="wedgeRoundRectCallout">
              <a:avLst>
                <a:gd name="adj1" fmla="val -54070"/>
                <a:gd name="adj2" fmla="val -7699"/>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sym typeface="+mn-ea"/>
                </a:rPr>
                <a:t>石小帆：如果这部电影真的只想刻画人性丑恶的一面，好，是可以的。那我希望结局就应该清楚的刻画所有恶行带来的灾难。而不是通过各种奇迹来强行大欢喜的美好结局。</a:t>
              </a:r>
              <a:endParaRPr lang="zh-CN" altLang="en-US">
                <a:solidFill>
                  <a:schemeClr val="tx1"/>
                </a:solidFill>
                <a:latin typeface="隶书" panose="02010509060101010101" pitchFamily="49" charset="-122"/>
                <a:ea typeface="隶书" panose="02010509060101010101" pitchFamily="49" charset="-122"/>
              </a:endParaRPr>
            </a:p>
            <a:p>
              <a:pPr algn="l"/>
              <a:r>
                <a:rPr lang="zh-CN" altLang="en-US">
                  <a:solidFill>
                    <a:schemeClr val="tx1"/>
                  </a:solidFill>
                  <a:latin typeface="隶书" panose="02010509060101010101" pitchFamily="49" charset="-122"/>
                  <a:ea typeface="隶书" panose="02010509060101010101" pitchFamily="49" charset="-122"/>
                  <a:sym typeface="+mn-ea"/>
                </a:rPr>
                <a:t>这就好像是在玩通关游戏，用万分之九千九百九十九的死亡来书写偶然的万分之一的奇迹。这结局，就像是粘满鲜血的糖，让人无法接受。</a:t>
              </a:r>
              <a:endParaRPr lang="zh-CN" altLang="en-US">
                <a:solidFill>
                  <a:schemeClr val="tx1"/>
                </a:solidFill>
                <a:latin typeface="隶书" panose="02010509060101010101" pitchFamily="49" charset="-122"/>
                <a:ea typeface="隶书" panose="02010509060101010101" pitchFamily="49" charset="-122"/>
              </a:endParaRPr>
            </a:p>
          </p:txBody>
        </p:sp>
        <p:pic>
          <p:nvPicPr>
            <p:cNvPr id="8" name="图片 7"/>
            <p:cNvPicPr>
              <a:picLocks noChangeAspect="1"/>
            </p:cNvPicPr>
            <p:nvPr/>
          </p:nvPicPr>
          <p:blipFill>
            <a:blip r:embed="rId1"/>
            <a:stretch>
              <a:fillRect/>
            </a:stretch>
          </p:blipFill>
          <p:spPr>
            <a:xfrm>
              <a:off x="367" y="8117"/>
              <a:ext cx="1515" cy="1515"/>
            </a:xfrm>
            <a:prstGeom prst="rect">
              <a:avLst/>
            </a:prstGeom>
          </p:spPr>
        </p:pic>
      </p:grpSp>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474345" y="1882775"/>
            <a:ext cx="2788285" cy="3583305"/>
            <a:chOff x="11430" y="1722"/>
            <a:chExt cx="5818" cy="7356"/>
          </a:xfrm>
        </p:grpSpPr>
        <p:pic>
          <p:nvPicPr>
            <p:cNvPr id="5" name="图片 4"/>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sp>
        <p:nvSpPr>
          <p:cNvPr id="2" name="圆角矩形标注 1"/>
          <p:cNvSpPr/>
          <p:nvPr/>
        </p:nvSpPr>
        <p:spPr>
          <a:xfrm>
            <a:off x="3597910" y="616585"/>
            <a:ext cx="7016750" cy="2033905"/>
          </a:xfrm>
          <a:prstGeom prst="wedgeRoundRectCallout">
            <a:avLst>
              <a:gd name="adj1" fmla="val 56723"/>
              <a:gd name="adj2" fmla="val -27864"/>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郝欢焕：这个电影是一部灾难片，灾难片要做的就是极端灾难条件下展现各种人性的特点，所以导演在展现片中女主母爱的勇敢的同时展现母爱的自私。不少影评的讨论都在女主这个母亲的角色上。一方面，作为一个母亲的潜能，她只是想保护自己的女儿，不管这个做法损害了多少其他人的利益。但另一方面，作为医生的她，隐瞒女儿的病情，抢幸存越南人的血清，导致自己同事被杀。这是自私的不值得被歌颂的。</a:t>
            </a:r>
            <a:endParaRPr lang="zh-CN" altLang="en-US">
              <a:solidFill>
                <a:schemeClr val="tx1"/>
              </a:solidFill>
              <a:latin typeface="隶书" panose="02010509060101010101" pitchFamily="49" charset="-122"/>
              <a:ea typeface="隶书" panose="02010509060101010101" pitchFamily="49" charset="-122"/>
            </a:endParaRPr>
          </a:p>
        </p:txBody>
      </p:sp>
      <p:pic>
        <p:nvPicPr>
          <p:cNvPr id="4" name="图片 3"/>
          <p:cNvPicPr>
            <a:picLocks noChangeAspect="1"/>
          </p:cNvPicPr>
          <p:nvPr/>
        </p:nvPicPr>
        <p:blipFill>
          <a:blip r:embed="rId2"/>
          <a:stretch>
            <a:fillRect/>
          </a:stretch>
        </p:blipFill>
        <p:spPr>
          <a:xfrm>
            <a:off x="11102340" y="616585"/>
            <a:ext cx="918210" cy="918210"/>
          </a:xfrm>
          <a:prstGeom prst="rect">
            <a:avLst/>
          </a:prstGeom>
        </p:spPr>
      </p:pic>
      <p:sp>
        <p:nvSpPr>
          <p:cNvPr id="9" name="圆角矩形标注 8"/>
          <p:cNvSpPr/>
          <p:nvPr/>
        </p:nvSpPr>
        <p:spPr>
          <a:xfrm>
            <a:off x="4020185" y="3105785"/>
            <a:ext cx="6662420" cy="1660525"/>
          </a:xfrm>
          <a:prstGeom prst="wedgeRoundRectCallout">
            <a:avLst>
              <a:gd name="adj1" fmla="val 56395"/>
              <a:gd name="adj2" fmla="val -4990"/>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郝欢焕：反观我们这次的抗疫工作，我们可以看到很多关于母亲的标题是这样显现的：医护人员瞒九旬母亲支援武汉，归来当众下跪致歉，母亲的话让人泪目；.浙江首批135名医护人员前往武汉支援，母亲含泪告别女儿：妈妈会回来;母亲坚守抗疫一线，儿子隔着屏幕狂叫妈妈;火神山护士母亲病故，她向昆明家的方向三鞠躬。</a:t>
            </a:r>
            <a:endParaRPr lang="zh-CN" altLang="en-US">
              <a:solidFill>
                <a:schemeClr val="tx1"/>
              </a:solidFill>
              <a:latin typeface="隶书" panose="02010509060101010101" pitchFamily="49" charset="-122"/>
              <a:ea typeface="隶书" panose="02010509060101010101" pitchFamily="49" charset="-122"/>
            </a:endParaRPr>
          </a:p>
        </p:txBody>
      </p:sp>
      <p:sp>
        <p:nvSpPr>
          <p:cNvPr id="10" name="圆角矩形标注 9"/>
          <p:cNvSpPr/>
          <p:nvPr/>
        </p:nvSpPr>
        <p:spPr>
          <a:xfrm>
            <a:off x="3195320" y="5161280"/>
            <a:ext cx="7016750" cy="1418590"/>
          </a:xfrm>
          <a:prstGeom prst="wedgeRoundRectCallout">
            <a:avLst>
              <a:gd name="adj1" fmla="val 56054"/>
              <a:gd name="adj2" fmla="val 1253"/>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郝欢焕：这些可爱的医务工作者，挺身而出、冲锋在前，不畏困难和风险，舍小家为大家，夜以继日战斗在防控疫情第一线，为疫情防控作出了重大贡献，用行动充分展示了白衣天使的仁爱之心、大医精诚。他们的救死扶伤、甘于奉献、大爱无疆的精神让我们得到了最美的守护，也让疫情得到了有效的控制。</a:t>
            </a:r>
            <a:endParaRPr lang="zh-CN" altLang="en-US">
              <a:solidFill>
                <a:schemeClr val="tx1"/>
              </a:solidFill>
              <a:latin typeface="隶书" panose="02010509060101010101" pitchFamily="49" charset="-122"/>
              <a:ea typeface="隶书" panose="02010509060101010101" pitchFamily="49" charset="-122"/>
            </a:endParaRPr>
          </a:p>
        </p:txBody>
      </p:sp>
      <p:pic>
        <p:nvPicPr>
          <p:cNvPr id="11" name="图片 10"/>
          <p:cNvPicPr>
            <a:picLocks noChangeAspect="1"/>
          </p:cNvPicPr>
          <p:nvPr/>
        </p:nvPicPr>
        <p:blipFill>
          <a:blip r:embed="rId2"/>
          <a:stretch>
            <a:fillRect/>
          </a:stretch>
        </p:blipFill>
        <p:spPr>
          <a:xfrm>
            <a:off x="11195685" y="3279140"/>
            <a:ext cx="918210" cy="918210"/>
          </a:xfrm>
          <a:prstGeom prst="rect">
            <a:avLst/>
          </a:prstGeom>
        </p:spPr>
      </p:pic>
      <p:pic>
        <p:nvPicPr>
          <p:cNvPr id="12" name="图片 11"/>
          <p:cNvPicPr>
            <a:picLocks noChangeAspect="1"/>
          </p:cNvPicPr>
          <p:nvPr/>
        </p:nvPicPr>
        <p:blipFill>
          <a:blip r:embed="rId2"/>
          <a:stretch>
            <a:fillRect/>
          </a:stretch>
        </p:blipFill>
        <p:spPr>
          <a:xfrm>
            <a:off x="10682605" y="5466080"/>
            <a:ext cx="918210" cy="918210"/>
          </a:xfrm>
          <a:prstGeom prst="rect">
            <a:avLst/>
          </a:prstGeom>
        </p:spPr>
      </p:pic>
    </p:spTree>
    <p:custDataLst>
      <p:tags r:id="rId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7880985" y="595630"/>
            <a:ext cx="2788285" cy="3583305"/>
            <a:chOff x="11430" y="1722"/>
            <a:chExt cx="5818" cy="7356"/>
          </a:xfrm>
        </p:grpSpPr>
        <p:pic>
          <p:nvPicPr>
            <p:cNvPr id="5" name="图片 4"/>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sp>
        <p:nvSpPr>
          <p:cNvPr id="12" name="圆角矩形标注 11"/>
          <p:cNvSpPr/>
          <p:nvPr/>
        </p:nvSpPr>
        <p:spPr>
          <a:xfrm>
            <a:off x="1673225" y="1285875"/>
            <a:ext cx="5427345" cy="1929130"/>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闫骏：《流感》展现了灾难面前人性的矛盾，既有正面的光辉，又有阴暗面的丑陋。作为医生的母亲，在明知女儿已经感染的情况下，提醒女儿不要咳嗽、不与外人接触，幻想可以瞒天过海，促成了这一角色的最大自私。作为母亲的医生，将偷渡者的乐清注射给女儿，引发暴乱，又向政府提供了女儿的血清用于控制病毒。</a:t>
            </a:r>
            <a:endParaRPr lang="zh-CN" altLang="en-US">
              <a:solidFill>
                <a:schemeClr val="tx1"/>
              </a:solidFill>
              <a:latin typeface="隶书" panose="02010509060101010101" pitchFamily="49" charset="-122"/>
              <a:ea typeface="隶书" panose="02010509060101010101" pitchFamily="49" charset="-122"/>
            </a:endParaRPr>
          </a:p>
        </p:txBody>
      </p:sp>
      <p:sp>
        <p:nvSpPr>
          <p:cNvPr id="2" name="圆角矩形标注 1"/>
          <p:cNvSpPr/>
          <p:nvPr/>
        </p:nvSpPr>
        <p:spPr>
          <a:xfrm>
            <a:off x="1386840" y="3592195"/>
            <a:ext cx="5284470" cy="2367280"/>
          </a:xfrm>
          <a:prstGeom prst="wedgeRoundRectCallout">
            <a:avLst>
              <a:gd name="adj1" fmla="val -56781"/>
              <a:gd name="adj2" fmla="val 7474"/>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闫骏：作为孩子的母亲，这种人性的矛盾也是母爱的本能，是可以被理解和接受的。电影也让我反思，如果“蛇头”的弟弟去药店能戴上口罩，就不会迅速扩大传染源；如果“蛇头”能够多一点诚实和理智，说出实情，及时找到偷渡者，疫情也会得到控制，病毒的真相会更快公开给民众；如果政府在封城后能够实施有效隔离措施，积极救助并切断传染源，死亡率会大大降低。</a:t>
            </a:r>
            <a:endParaRPr lang="zh-CN" altLang="en-US">
              <a:solidFill>
                <a:schemeClr val="tx1"/>
              </a:solidFill>
              <a:latin typeface="隶书" panose="02010509060101010101" pitchFamily="49" charset="-122"/>
              <a:ea typeface="隶书" panose="02010509060101010101" pitchFamily="49" charset="-122"/>
            </a:endParaRPr>
          </a:p>
        </p:txBody>
      </p:sp>
      <p:sp>
        <p:nvSpPr>
          <p:cNvPr id="3" name="圆角矩形标注 2"/>
          <p:cNvSpPr/>
          <p:nvPr/>
        </p:nvSpPr>
        <p:spPr>
          <a:xfrm>
            <a:off x="8032115" y="5120640"/>
            <a:ext cx="3719830" cy="1463040"/>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闫骏：面对灾难，面对疫情，保持清醒和理智很重要，积极有效的控制措施、及时的信息传递，才能让我们在灾难面前做出正当防卫，免于感染。</a:t>
            </a:r>
            <a:endParaRPr lang="zh-CN" altLang="en-US">
              <a:solidFill>
                <a:schemeClr val="tx1"/>
              </a:solidFill>
              <a:latin typeface="隶书" panose="02010509060101010101" pitchFamily="49" charset="-122"/>
              <a:ea typeface="隶书" panose="02010509060101010101" pitchFamily="49" charset="-122"/>
            </a:endParaRPr>
          </a:p>
        </p:txBody>
      </p:sp>
      <p:pic>
        <p:nvPicPr>
          <p:cNvPr id="8" name="图片 7"/>
          <p:cNvPicPr>
            <a:picLocks noChangeAspect="1"/>
          </p:cNvPicPr>
          <p:nvPr/>
        </p:nvPicPr>
        <p:blipFill>
          <a:blip r:embed="rId2"/>
          <a:stretch>
            <a:fillRect/>
          </a:stretch>
        </p:blipFill>
        <p:spPr>
          <a:xfrm>
            <a:off x="471805" y="1677670"/>
            <a:ext cx="779145" cy="779145"/>
          </a:xfrm>
          <a:prstGeom prst="rect">
            <a:avLst/>
          </a:prstGeom>
        </p:spPr>
      </p:pic>
      <p:pic>
        <p:nvPicPr>
          <p:cNvPr id="10" name="图片 9"/>
          <p:cNvPicPr>
            <a:picLocks noChangeAspect="1"/>
          </p:cNvPicPr>
          <p:nvPr/>
        </p:nvPicPr>
        <p:blipFill>
          <a:blip r:embed="rId2"/>
          <a:stretch>
            <a:fillRect/>
          </a:stretch>
        </p:blipFill>
        <p:spPr>
          <a:xfrm>
            <a:off x="170180" y="4400550"/>
            <a:ext cx="779145" cy="779145"/>
          </a:xfrm>
          <a:prstGeom prst="rect">
            <a:avLst/>
          </a:prstGeom>
        </p:spPr>
      </p:pic>
      <p:pic>
        <p:nvPicPr>
          <p:cNvPr id="11" name="图片 10"/>
          <p:cNvPicPr>
            <a:picLocks noChangeAspect="1"/>
          </p:cNvPicPr>
          <p:nvPr/>
        </p:nvPicPr>
        <p:blipFill>
          <a:blip r:embed="rId2"/>
          <a:stretch>
            <a:fillRect/>
          </a:stretch>
        </p:blipFill>
        <p:spPr>
          <a:xfrm>
            <a:off x="6962140" y="5394960"/>
            <a:ext cx="779145" cy="779145"/>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7" name="组合 6"/>
          <p:cNvGrpSpPr/>
          <p:nvPr/>
        </p:nvGrpSpPr>
        <p:grpSpPr>
          <a:xfrm>
            <a:off x="5166360" y="73025"/>
            <a:ext cx="2788285" cy="3583305"/>
            <a:chOff x="11430" y="1722"/>
            <a:chExt cx="5818" cy="7356"/>
          </a:xfrm>
        </p:grpSpPr>
        <p:pic>
          <p:nvPicPr>
            <p:cNvPr id="5" name="图片 4"/>
            <p:cNvPicPr>
              <a:picLocks noChangeAspect="1"/>
            </p:cNvPicPr>
            <p:nvPr/>
          </p:nvPicPr>
          <p:blipFill>
            <a:blip r:embed="rId1"/>
            <a:srcRect l="-1717" t="-6784" r="1717" b="6784"/>
            <a:stretch>
              <a:fillRect/>
            </a:stretch>
          </p:blipFill>
          <p:spPr>
            <a:xfrm>
              <a:off x="11430" y="1722"/>
              <a:ext cx="5124" cy="7356"/>
            </a:xfrm>
            <a:prstGeom prst="octagon">
              <a:avLst/>
            </a:prstGeom>
            <a:ln>
              <a:noFill/>
            </a:ln>
            <a:effectLst>
              <a:innerShdw blurRad="114300">
                <a:prstClr val="black"/>
              </a:innerShdw>
              <a:softEdge rad="31750"/>
            </a:effectLst>
          </p:spPr>
        </p:pic>
        <p:sp>
          <p:nvSpPr>
            <p:cNvPr id="6" name="文本框 5"/>
            <p:cNvSpPr txBox="1"/>
            <p:nvPr/>
          </p:nvSpPr>
          <p:spPr>
            <a:xfrm>
              <a:off x="16738" y="3758"/>
              <a:ext cx="510" cy="4358"/>
            </a:xfrm>
            <a:prstGeom prst="rect">
              <a:avLst/>
            </a:prstGeom>
            <a:noFill/>
          </p:spPr>
          <p:txBody>
            <a:bodyPr wrap="square" rtlCol="0" anchor="t">
              <a:spAutoFit/>
            </a:bodyPr>
            <a:p>
              <a:r>
                <a:rPr lang="zh-CN" altLang="en-US" sz="6600" b="1">
                  <a:latin typeface="方正舒体" panose="02010601030101010101" charset="-122"/>
                  <a:ea typeface="方正舒体" panose="02010601030101010101" charset="-122"/>
                  <a:cs typeface="Times New Roman" panose="02020603050405020304" charset="0"/>
                  <a:sym typeface="+mn-ea"/>
                </a:rPr>
                <a:t>流感</a:t>
              </a:r>
              <a:endParaRPr lang="zh-CN" altLang="en-US" sz="6600" b="1">
                <a:latin typeface="方正舒体" panose="02010601030101010101" charset="-122"/>
                <a:ea typeface="方正舒体" panose="02010601030101010101" charset="-122"/>
                <a:cs typeface="Times New Roman" panose="02020603050405020304" charset="0"/>
                <a:sym typeface="+mn-ea"/>
              </a:endParaRPr>
            </a:p>
          </p:txBody>
        </p:sp>
      </p:grpSp>
      <p:sp>
        <p:nvSpPr>
          <p:cNvPr id="12" name="圆角矩形标注 11"/>
          <p:cNvSpPr/>
          <p:nvPr/>
        </p:nvSpPr>
        <p:spPr>
          <a:xfrm>
            <a:off x="850900" y="2268855"/>
            <a:ext cx="4315460" cy="1387475"/>
          </a:xfrm>
          <a:prstGeom prst="wedgeRoundRectCallout">
            <a:avLst>
              <a:gd name="adj1" fmla="val -49426"/>
              <a:gd name="adj2" fmla="val -7096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朱亚丽：影片中有一幕让我印象比较深刻，病毒刚传播开来的时候医院人满为患，患者闹事，故意传染他人，一位护士惊恐地站在门口</a:t>
            </a:r>
            <a:r>
              <a:rPr lang="en-US" altLang="zh-CN">
                <a:solidFill>
                  <a:schemeClr val="tx1"/>
                </a:solidFill>
                <a:latin typeface="隶书" panose="02010509060101010101" pitchFamily="49" charset="-122"/>
                <a:ea typeface="隶书" panose="02010509060101010101" pitchFamily="49" charset="-122"/>
              </a:rPr>
              <a:t>.......</a:t>
            </a:r>
            <a:endParaRPr lang="zh-CN" altLang="en-US">
              <a:solidFill>
                <a:schemeClr val="tx1"/>
              </a:solidFill>
              <a:latin typeface="隶书" panose="02010509060101010101" pitchFamily="49" charset="-122"/>
              <a:ea typeface="隶书" panose="02010509060101010101" pitchFamily="49" charset="-122"/>
            </a:endParaRPr>
          </a:p>
        </p:txBody>
      </p:sp>
      <p:sp>
        <p:nvSpPr>
          <p:cNvPr id="2" name="圆角矩形标注 1"/>
          <p:cNvSpPr/>
          <p:nvPr/>
        </p:nvSpPr>
        <p:spPr>
          <a:xfrm>
            <a:off x="1404620" y="3931920"/>
            <a:ext cx="6938010" cy="1050925"/>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朱亚丽：</a:t>
            </a:r>
            <a:r>
              <a:rPr lang="zh-CN" altLang="en-US">
                <a:solidFill>
                  <a:schemeClr val="tx1"/>
                </a:solidFill>
                <a:latin typeface="隶书" panose="02010509060101010101" pitchFamily="49" charset="-122"/>
                <a:ea typeface="隶书" panose="02010509060101010101" pitchFamily="49" charset="-122"/>
              </a:rPr>
              <a:t>很容易联想到现实中新冠病毒刚流行的时候，那该是怎样的场景，我没有处在高危地区，无法深刻体会到那种绝望和无力，一时间人的自私自利的本性彷佛也是能够理解的</a:t>
            </a:r>
            <a:endParaRPr lang="zh-CN" altLang="en-US">
              <a:solidFill>
                <a:schemeClr val="tx1"/>
              </a:solidFill>
              <a:latin typeface="隶书" panose="02010509060101010101" pitchFamily="49" charset="-122"/>
              <a:ea typeface="隶书" panose="02010509060101010101" pitchFamily="49" charset="-122"/>
            </a:endParaRPr>
          </a:p>
        </p:txBody>
      </p:sp>
      <p:pic>
        <p:nvPicPr>
          <p:cNvPr id="4" name="图片 3"/>
          <p:cNvPicPr>
            <a:picLocks noChangeAspect="1"/>
          </p:cNvPicPr>
          <p:nvPr/>
        </p:nvPicPr>
        <p:blipFill>
          <a:blip r:embed="rId2"/>
          <a:stretch>
            <a:fillRect/>
          </a:stretch>
        </p:blipFill>
        <p:spPr>
          <a:xfrm>
            <a:off x="307340" y="4062730"/>
            <a:ext cx="618490" cy="618490"/>
          </a:xfrm>
          <a:prstGeom prst="rect">
            <a:avLst/>
          </a:prstGeom>
        </p:spPr>
      </p:pic>
      <p:pic>
        <p:nvPicPr>
          <p:cNvPr id="8" name="图片 7"/>
          <p:cNvPicPr>
            <a:picLocks noChangeAspect="1"/>
          </p:cNvPicPr>
          <p:nvPr/>
        </p:nvPicPr>
        <p:blipFill>
          <a:blip r:embed="rId2"/>
          <a:stretch>
            <a:fillRect/>
          </a:stretch>
        </p:blipFill>
        <p:spPr>
          <a:xfrm>
            <a:off x="232410" y="1650365"/>
            <a:ext cx="618490" cy="618490"/>
          </a:xfrm>
          <a:prstGeom prst="rect">
            <a:avLst/>
          </a:prstGeom>
        </p:spPr>
      </p:pic>
      <p:sp>
        <p:nvSpPr>
          <p:cNvPr id="9" name="圆角矩形标注 8"/>
          <p:cNvSpPr/>
          <p:nvPr/>
        </p:nvSpPr>
        <p:spPr>
          <a:xfrm>
            <a:off x="1904365" y="5262880"/>
            <a:ext cx="7207250" cy="1173480"/>
          </a:xfrm>
          <a:prstGeom prst="wedgeRoundRectCallout">
            <a:avLst>
              <a:gd name="adj1" fmla="val -56782"/>
              <a:gd name="adj2" fmla="val -9791"/>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朱亚丽：</a:t>
            </a:r>
            <a:r>
              <a:rPr lang="zh-CN" altLang="en-US">
                <a:solidFill>
                  <a:schemeClr val="tx1"/>
                </a:solidFill>
                <a:latin typeface="隶书" panose="02010509060101010101" pitchFamily="49" charset="-122"/>
                <a:ea typeface="隶书" panose="02010509060101010101" pitchFamily="49" charset="-122"/>
              </a:rPr>
              <a:t>我也曾经深刻地追问过自己，如果别人或者社会需要我去到前线，我会不会去，我想了很久，应该是会去的，因为</a:t>
            </a:r>
            <a:r>
              <a:rPr lang="zh-CN" altLang="en-US">
                <a:solidFill>
                  <a:schemeClr val="tx1"/>
                </a:solidFill>
                <a:latin typeface="隶书" panose="02010509060101010101" pitchFamily="49" charset="-122"/>
                <a:ea typeface="隶书" panose="02010509060101010101" pitchFamily="49" charset="-122"/>
                <a:sym typeface="+mn-ea"/>
              </a:rPr>
              <a:t>我没有孩子而且</a:t>
            </a:r>
            <a:r>
              <a:rPr lang="zh-CN" altLang="en-US">
                <a:solidFill>
                  <a:schemeClr val="tx1"/>
                </a:solidFill>
                <a:latin typeface="隶书" panose="02010509060101010101" pitchFamily="49" charset="-122"/>
                <a:ea typeface="隶书" panose="02010509060101010101" pitchFamily="49" charset="-122"/>
              </a:rPr>
              <a:t>我有姐妹兄弟，我的父母有人可依。反过来想想如果有了孩子且家中老人无所依的时候还会不会有这样的决定，我真的无法确定。</a:t>
            </a:r>
            <a:endParaRPr lang="zh-CN" altLang="en-US">
              <a:solidFill>
                <a:schemeClr val="tx1"/>
              </a:solidFill>
              <a:latin typeface="隶书" panose="02010509060101010101" pitchFamily="49" charset="-122"/>
              <a:ea typeface="隶书" panose="02010509060101010101" pitchFamily="49" charset="-122"/>
            </a:endParaRPr>
          </a:p>
        </p:txBody>
      </p:sp>
      <p:pic>
        <p:nvPicPr>
          <p:cNvPr id="10" name="图片 9"/>
          <p:cNvPicPr>
            <a:picLocks noChangeAspect="1"/>
          </p:cNvPicPr>
          <p:nvPr/>
        </p:nvPicPr>
        <p:blipFill>
          <a:blip r:embed="rId2"/>
          <a:stretch>
            <a:fillRect/>
          </a:stretch>
        </p:blipFill>
        <p:spPr>
          <a:xfrm>
            <a:off x="786130" y="5448935"/>
            <a:ext cx="618490" cy="618490"/>
          </a:xfrm>
          <a:prstGeom prst="rect">
            <a:avLst/>
          </a:prstGeom>
        </p:spPr>
      </p:pic>
      <p:sp>
        <p:nvSpPr>
          <p:cNvPr id="11" name="圆角矩形标注 10"/>
          <p:cNvSpPr/>
          <p:nvPr/>
        </p:nvSpPr>
        <p:spPr>
          <a:xfrm>
            <a:off x="9168765" y="341630"/>
            <a:ext cx="2720340" cy="5019675"/>
          </a:xfrm>
          <a:prstGeom prst="wedgeRoundRectCallout">
            <a:avLst>
              <a:gd name="adj1" fmla="val -723"/>
              <a:gd name="adj2" fmla="val 59300"/>
              <a:gd name="adj3" fmla="val 16667"/>
            </a:avLst>
          </a:prstGeom>
          <a:solidFill>
            <a:schemeClr val="accent5">
              <a:lumMod val="20000"/>
              <a:lumOff val="80000"/>
            </a:schemeClr>
          </a:solidFill>
          <a:ln>
            <a:solidFill>
              <a:schemeClr val="tx2">
                <a:lumMod val="75000"/>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a:solidFill>
                  <a:schemeClr val="tx1"/>
                </a:solidFill>
                <a:latin typeface="隶书" panose="02010509060101010101" pitchFamily="49" charset="-122"/>
                <a:ea typeface="隶书" panose="02010509060101010101" pitchFamily="49" charset="-122"/>
              </a:rPr>
              <a:t>朱亚丽：从新冠病毒传播至今，不少或微小、或专业的人物成为抗疫英雄，起于微末、终于内心，他们的行为和初心都是值得敬佩的。影片中或许更多的看到的是人心之恶，但是也是小女孩内心的善意才给整个故事带来了希望，最终有了好的结局。病毒面前谁都无法保证自己是无私的，但是当每个人都守住自己的底线，保留心里的善良，都会迎来好的结局。</a:t>
            </a:r>
            <a:endParaRPr lang="zh-CN" altLang="en-US">
              <a:solidFill>
                <a:schemeClr val="tx1"/>
              </a:solidFill>
              <a:latin typeface="隶书" panose="02010509060101010101" pitchFamily="49" charset="-122"/>
              <a:ea typeface="隶书" panose="02010509060101010101" pitchFamily="49" charset="-122"/>
            </a:endParaRPr>
          </a:p>
        </p:txBody>
      </p:sp>
      <p:pic>
        <p:nvPicPr>
          <p:cNvPr id="13" name="图片 12"/>
          <p:cNvPicPr>
            <a:picLocks noChangeAspect="1"/>
          </p:cNvPicPr>
          <p:nvPr/>
        </p:nvPicPr>
        <p:blipFill>
          <a:blip r:embed="rId2"/>
          <a:stretch>
            <a:fillRect/>
          </a:stretch>
        </p:blipFill>
        <p:spPr>
          <a:xfrm>
            <a:off x="10511155" y="5612765"/>
            <a:ext cx="618490" cy="618490"/>
          </a:xfrm>
          <a:prstGeom prst="rect">
            <a:avLst/>
          </a:prstGeom>
        </p:spPr>
      </p:pic>
    </p:spTree>
    <p:custDataLst>
      <p:tags r:id="rId3"/>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q"/>
  <p:tag name="KSO_WM_UNIT_ID" val="_1*i*1"/>
  <p:tag name="KSO_WM_UNIT_LAYERLEVEL" val="1"/>
  <p:tag name="KSO_WM_TAG_VERSION" val="1.0"/>
  <p:tag name="KSO_WM_BEAUTIFY_FLAG" val="#wm#"/>
  <p:tag name="KSO_WM_SLIDE_BACKGROUND_MASK_FLAG" val="1"/>
  <p:tag name="KSO_WM_UNIT_TYPE" val="i"/>
  <p:tag name="KSO_WM_UNIT_INDEX" val="1"/>
  <p:tag name="KSO_WM_UNIT_BK_DARK_LIGHT" val="2"/>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6*i*1"/>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8*i*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8"/>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598"/>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9.xml><?xml version="1.0" encoding="utf-8"?>
<p:tagLst xmlns:p="http://schemas.openxmlformats.org/presentationml/2006/main">
  <p:tag name="KSO_WM_TEMPLATE_MASTER_THUMB_INDEX" val="12"/>
  <p:tag name="KSO_WM_UNIT_SHOW_EDIT_AREA_INDICATION" val="0"/>
  <p:tag name="KSO_WM_TEMPLATE_THUMBS_INDEX" val="1、6、7、8、9、10、11、12、13、14、15"/>
  <p:tag name="KSO_WM_TEMPLATE_SUBCATEGORY" val="0"/>
  <p:tag name="KSO_WM_TEMPLATE_COLOR_TYPE" val="1"/>
  <p:tag name="KSO_WM_TAG_VERSION" val="1.0"/>
  <p:tag name="KSO_WM_BEAUTIFY_FLAG" val="#wm#"/>
  <p:tag name="KSO_WM_TEMPLATE_CATEGORY" val="custom"/>
  <p:tag name="KSO_WM_TEMPLATE_INDEX" val="20202598"/>
  <p:tag name="KSO_WM_TEMPLATE_MASTER_TYPE" val="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TEMPLATE_CATEGORY" val="custom"/>
  <p:tag name="KSO_WM_TEMPLATE_INDEX" val="20202598"/>
</p:tagLst>
</file>

<file path=ppt/tags/tag131.xml><?xml version="1.0" encoding="utf-8"?>
<p:tagLst xmlns:p="http://schemas.openxmlformats.org/presentationml/2006/main">
  <p:tag name="KSO_WM_TEMPLATE_CATEGORY" val="custom"/>
  <p:tag name="KSO_WM_TEMPLATE_INDEX" val="20202598"/>
</p:tagLst>
</file>

<file path=ppt/tags/tag132.xml><?xml version="1.0" encoding="utf-8"?>
<p:tagLst xmlns:p="http://schemas.openxmlformats.org/presentationml/2006/main">
  <p:tag name="KSO_WM_TEMPLATE_CATEGORY" val="custom"/>
  <p:tag name="KSO_WM_TEMPLATE_INDEX" val="20202598"/>
</p:tagLst>
</file>

<file path=ppt/tags/tag133.xml><?xml version="1.0" encoding="utf-8"?>
<p:tagLst xmlns:p="http://schemas.openxmlformats.org/presentationml/2006/main">
  <p:tag name="KSO_WM_TEMPLATE_CATEGORY" val="custom"/>
  <p:tag name="KSO_WM_TEMPLATE_INDEX" val="20202598"/>
</p:tagLst>
</file>

<file path=ppt/tags/tag134.xml><?xml version="1.0" encoding="utf-8"?>
<p:tagLst xmlns:p="http://schemas.openxmlformats.org/presentationml/2006/main">
  <p:tag name="KSO_WM_TEMPLATE_CATEGORY" val="custom"/>
  <p:tag name="KSO_WM_TEMPLATE_INDEX" val="20202598"/>
</p:tagLst>
</file>

<file path=ppt/tags/tag135.xml><?xml version="1.0" encoding="utf-8"?>
<p:tagLst xmlns:p="http://schemas.openxmlformats.org/presentationml/2006/main">
  <p:tag name="KSO_WM_TEMPLATE_CATEGORY" val="custom"/>
  <p:tag name="KSO_WM_TEMPLATE_INDEX" val="20202598"/>
</p:tagLst>
</file>

<file path=ppt/tags/tag136.xml><?xml version="1.0" encoding="utf-8"?>
<p:tagLst xmlns:p="http://schemas.openxmlformats.org/presentationml/2006/main">
  <p:tag name="KSO_WM_TEMPLATE_CATEGORY" val="custom"/>
  <p:tag name="KSO_WM_TEMPLATE_INDEX" val="20202598"/>
</p:tagLst>
</file>

<file path=ppt/tags/tag137.xml><?xml version="1.0" encoding="utf-8"?>
<p:tagLst xmlns:p="http://schemas.openxmlformats.org/presentationml/2006/main">
  <p:tag name="KSO_WM_TEMPLATE_CATEGORY" val="custom"/>
  <p:tag name="KSO_WM_TEMPLATE_INDEX" val="2020259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 name="KSO_WM_UNIT_BK_DARK_LIGHT" val="2"/>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TYPE" val="i"/>
  <p:tag name="KSO_WM_UNIT_INDEX" val="1"/>
  <p:tag name="KSO_WM_UNIT_ID" val="_15*i*1"/>
  <p:tag name="KSO_WM_UNIT_LAYERLEVEL" val="1"/>
  <p:tag name="KSO_WM_TAG_VERSION" val="1.0"/>
  <p:tag name="KSO_WM_BEAUTIFY_FLAG" val="#wm#"/>
</p:tagLst>
</file>

<file path=ppt/tags/tag9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自定义 130">
      <a:dk1>
        <a:srgbClr val="000000"/>
      </a:dk1>
      <a:lt1>
        <a:srgbClr val="FFFFFF"/>
      </a:lt1>
      <a:dk2>
        <a:srgbClr val="EBEBEB"/>
      </a:dk2>
      <a:lt2>
        <a:srgbClr val="FEFEFE"/>
      </a:lt2>
      <a:accent1>
        <a:srgbClr val="BC1A20"/>
      </a:accent1>
      <a:accent2>
        <a:srgbClr val="C6391F"/>
      </a:accent2>
      <a:accent3>
        <a:srgbClr val="D4651C"/>
      </a:accent3>
      <a:accent4>
        <a:srgbClr val="DC8A24"/>
      </a:accent4>
      <a:accent5>
        <a:srgbClr val="E1AF2B"/>
      </a:accent5>
      <a:accent6>
        <a:srgbClr val="DED536"/>
      </a:accent6>
      <a:hlink>
        <a:srgbClr val="2318D5"/>
      </a:hlink>
      <a:folHlink>
        <a:srgbClr val="9B329E"/>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微软雅黑"/>
        <a:ea typeface=""/>
        <a:cs typeface=""/>
        <a:font script="Jpan" typeface="游ゴシック Light"/>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2527</Words>
  <Application>WPS 演示</Application>
  <PresentationFormat>宽屏</PresentationFormat>
  <Paragraphs>68</Paragraphs>
  <Slides>8</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8</vt:i4>
      </vt:variant>
    </vt:vector>
  </HeadingPairs>
  <TitlesOfParts>
    <vt:vector size="19" baseType="lpstr">
      <vt:lpstr>Arial</vt:lpstr>
      <vt:lpstr>宋体</vt:lpstr>
      <vt:lpstr>Wingdings</vt:lpstr>
      <vt:lpstr>隶书</vt:lpstr>
      <vt:lpstr>Arial</vt:lpstr>
      <vt:lpstr>微软雅黑</vt:lpstr>
      <vt:lpstr>汉仪尚巍手书W</vt:lpstr>
      <vt:lpstr>Times New Roman</vt:lpstr>
      <vt:lpstr>方正舒体</vt:lpstr>
      <vt:lpstr>Arial Unicode MS</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Friends / Forever</cp:lastModifiedBy>
  <cp:revision>6</cp:revision>
  <dcterms:created xsi:type="dcterms:W3CDTF">2020-06-24T04:38:00Z</dcterms:created>
  <dcterms:modified xsi:type="dcterms:W3CDTF">2020-06-29T09:29:08Z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ies>
</file>