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</p:sldIdLst>
  <p:sldSz cx="5715000" cy="9144000" type="screen16x1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18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2430" y="36"/>
      </p:cViewPr>
      <p:guideLst>
        <p:guide orient="horz" pos="2880"/>
        <p:guide pos="18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雨课堂试卷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85750" y="3810000"/>
            <a:ext cx="5143500" cy="1524000"/>
          </a:xfrm>
          <a:prstGeom prst="rect">
            <a:avLst/>
          </a:prstGeom>
        </p:spPr>
        <p:txBody>
          <a:bodyPr vert="horz" anchor="ctr" anchorCtr="1"/>
          <a:lstStyle>
            <a:lvl1pPr>
              <a:defRPr sz="2600"/>
            </a:lvl1pPr>
          </a:lstStyle>
          <a:p>
            <a:r>
              <a:rPr lang="zh-CN" altLang="en-US"/>
              <a:t>请填写试卷标题</a:t>
            </a:r>
          </a:p>
        </p:txBody>
      </p:sp>
    </p:spTree>
    <p:extLst>
      <p:ext uri="{BB962C8B-B14F-4D97-AF65-F5344CB8AC3E}">
        <p14:creationId xmlns:p14="http://schemas.microsoft.com/office/powerpoint/2010/main" val="3111645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4192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9261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56.xml"/><Relationship Id="rId13" Type="http://schemas.openxmlformats.org/officeDocument/2006/relationships/tags" Target="../tags/tag161.xml"/><Relationship Id="rId18" Type="http://schemas.openxmlformats.org/officeDocument/2006/relationships/tags" Target="../tags/tag166.xml"/><Relationship Id="rId3" Type="http://schemas.openxmlformats.org/officeDocument/2006/relationships/tags" Target="../tags/tag151.xml"/><Relationship Id="rId21" Type="http://schemas.openxmlformats.org/officeDocument/2006/relationships/image" Target="../media/image29.png"/><Relationship Id="rId7" Type="http://schemas.openxmlformats.org/officeDocument/2006/relationships/tags" Target="../tags/tag155.xml"/><Relationship Id="rId12" Type="http://schemas.openxmlformats.org/officeDocument/2006/relationships/tags" Target="../tags/tag160.xml"/><Relationship Id="rId17" Type="http://schemas.openxmlformats.org/officeDocument/2006/relationships/tags" Target="../tags/tag165.xml"/><Relationship Id="rId2" Type="http://schemas.openxmlformats.org/officeDocument/2006/relationships/tags" Target="../tags/tag150.xml"/><Relationship Id="rId16" Type="http://schemas.openxmlformats.org/officeDocument/2006/relationships/tags" Target="../tags/tag164.xml"/><Relationship Id="rId20" Type="http://schemas.openxmlformats.org/officeDocument/2006/relationships/slideLayout" Target="../slideLayouts/slideLayout2.xml"/><Relationship Id="rId1" Type="http://schemas.openxmlformats.org/officeDocument/2006/relationships/tags" Target="../tags/tag149.xml"/><Relationship Id="rId6" Type="http://schemas.openxmlformats.org/officeDocument/2006/relationships/tags" Target="../tags/tag154.xml"/><Relationship Id="rId11" Type="http://schemas.openxmlformats.org/officeDocument/2006/relationships/tags" Target="../tags/tag159.xml"/><Relationship Id="rId24" Type="http://schemas.openxmlformats.org/officeDocument/2006/relationships/image" Target="../media/image7.tmp"/><Relationship Id="rId5" Type="http://schemas.openxmlformats.org/officeDocument/2006/relationships/tags" Target="../tags/tag153.xml"/><Relationship Id="rId15" Type="http://schemas.openxmlformats.org/officeDocument/2006/relationships/tags" Target="../tags/tag163.xml"/><Relationship Id="rId23" Type="http://schemas.openxmlformats.org/officeDocument/2006/relationships/image" Target="../media/image1.png"/><Relationship Id="rId10" Type="http://schemas.openxmlformats.org/officeDocument/2006/relationships/tags" Target="../tags/tag158.xml"/><Relationship Id="rId19" Type="http://schemas.openxmlformats.org/officeDocument/2006/relationships/tags" Target="../tags/tag167.xml"/><Relationship Id="rId4" Type="http://schemas.openxmlformats.org/officeDocument/2006/relationships/tags" Target="../tags/tag152.xml"/><Relationship Id="rId9" Type="http://schemas.openxmlformats.org/officeDocument/2006/relationships/tags" Target="../tags/tag157.xml"/><Relationship Id="rId14" Type="http://schemas.openxmlformats.org/officeDocument/2006/relationships/tags" Target="../tags/tag162.xml"/><Relationship Id="rId22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75.xml"/><Relationship Id="rId13" Type="http://schemas.openxmlformats.org/officeDocument/2006/relationships/tags" Target="../tags/tag180.xml"/><Relationship Id="rId18" Type="http://schemas.openxmlformats.org/officeDocument/2006/relationships/tags" Target="../tags/tag185.xml"/><Relationship Id="rId26" Type="http://schemas.openxmlformats.org/officeDocument/2006/relationships/image" Target="../media/image35.png"/><Relationship Id="rId3" Type="http://schemas.openxmlformats.org/officeDocument/2006/relationships/tags" Target="../tags/tag170.xml"/><Relationship Id="rId21" Type="http://schemas.openxmlformats.org/officeDocument/2006/relationships/tags" Target="../tags/tag169.xml"/><Relationship Id="rId7" Type="http://schemas.openxmlformats.org/officeDocument/2006/relationships/tags" Target="../tags/tag174.xml"/><Relationship Id="rId12" Type="http://schemas.openxmlformats.org/officeDocument/2006/relationships/tags" Target="../tags/tag179.xml"/><Relationship Id="rId17" Type="http://schemas.openxmlformats.org/officeDocument/2006/relationships/tags" Target="../tags/tag184.xml"/><Relationship Id="rId25" Type="http://schemas.openxmlformats.org/officeDocument/2006/relationships/image" Target="../media/image34.png"/><Relationship Id="rId2" Type="http://schemas.openxmlformats.org/officeDocument/2006/relationships/tags" Target="../tags/tag169.xml"/><Relationship Id="rId16" Type="http://schemas.openxmlformats.org/officeDocument/2006/relationships/tags" Target="../tags/tag183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7.tmp"/><Relationship Id="rId1" Type="http://schemas.openxmlformats.org/officeDocument/2006/relationships/tags" Target="../tags/tag168.xml"/><Relationship Id="rId6" Type="http://schemas.openxmlformats.org/officeDocument/2006/relationships/tags" Target="../tags/tag173.xml"/><Relationship Id="rId11" Type="http://schemas.openxmlformats.org/officeDocument/2006/relationships/tags" Target="../tags/tag178.xml"/><Relationship Id="rId24" Type="http://schemas.openxmlformats.org/officeDocument/2006/relationships/image" Target="../media/image33.png"/><Relationship Id="rId5" Type="http://schemas.openxmlformats.org/officeDocument/2006/relationships/tags" Target="../tags/tag172.xml"/><Relationship Id="rId15" Type="http://schemas.openxmlformats.org/officeDocument/2006/relationships/tags" Target="../tags/tag182.xml"/><Relationship Id="rId23" Type="http://schemas.openxmlformats.org/officeDocument/2006/relationships/image" Target="../media/image32.png"/><Relationship Id="rId28" Type="http://schemas.openxmlformats.org/officeDocument/2006/relationships/image" Target="../media/image1.png"/><Relationship Id="rId10" Type="http://schemas.openxmlformats.org/officeDocument/2006/relationships/tags" Target="../tags/tag177.xml"/><Relationship Id="rId19" Type="http://schemas.openxmlformats.org/officeDocument/2006/relationships/tags" Target="../tags/tag186.xml"/><Relationship Id="rId4" Type="http://schemas.openxmlformats.org/officeDocument/2006/relationships/tags" Target="../tags/tag171.xml"/><Relationship Id="rId9" Type="http://schemas.openxmlformats.org/officeDocument/2006/relationships/tags" Target="../tags/tag176.xml"/><Relationship Id="rId14" Type="http://schemas.openxmlformats.org/officeDocument/2006/relationships/tags" Target="../tags/tag181.xml"/><Relationship Id="rId22" Type="http://schemas.openxmlformats.org/officeDocument/2006/relationships/image" Target="../media/image31.png"/><Relationship Id="rId27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94.xml"/><Relationship Id="rId13" Type="http://schemas.openxmlformats.org/officeDocument/2006/relationships/tags" Target="../tags/tag199.xml"/><Relationship Id="rId18" Type="http://schemas.openxmlformats.org/officeDocument/2006/relationships/tags" Target="../tags/tag204.xml"/><Relationship Id="rId26" Type="http://schemas.openxmlformats.org/officeDocument/2006/relationships/image" Target="../media/image1.png"/><Relationship Id="rId3" Type="http://schemas.openxmlformats.org/officeDocument/2006/relationships/tags" Target="../tags/tag189.xml"/><Relationship Id="rId21" Type="http://schemas.openxmlformats.org/officeDocument/2006/relationships/tags" Target="../tags/tag188.xml"/><Relationship Id="rId7" Type="http://schemas.openxmlformats.org/officeDocument/2006/relationships/tags" Target="../tags/tag193.xml"/><Relationship Id="rId12" Type="http://schemas.openxmlformats.org/officeDocument/2006/relationships/tags" Target="../tags/tag198.xml"/><Relationship Id="rId17" Type="http://schemas.openxmlformats.org/officeDocument/2006/relationships/tags" Target="../tags/tag203.xml"/><Relationship Id="rId25" Type="http://schemas.openxmlformats.org/officeDocument/2006/relationships/image" Target="../media/image40.png"/><Relationship Id="rId2" Type="http://schemas.openxmlformats.org/officeDocument/2006/relationships/tags" Target="../tags/tag188.xml"/><Relationship Id="rId16" Type="http://schemas.openxmlformats.org/officeDocument/2006/relationships/tags" Target="../tags/tag202.xml"/><Relationship Id="rId20" Type="http://schemas.openxmlformats.org/officeDocument/2006/relationships/slideLayout" Target="../slideLayouts/slideLayout2.xml"/><Relationship Id="rId1" Type="http://schemas.openxmlformats.org/officeDocument/2006/relationships/tags" Target="../tags/tag187.xml"/><Relationship Id="rId6" Type="http://schemas.openxmlformats.org/officeDocument/2006/relationships/tags" Target="../tags/tag192.xml"/><Relationship Id="rId11" Type="http://schemas.openxmlformats.org/officeDocument/2006/relationships/tags" Target="../tags/tag197.xml"/><Relationship Id="rId24" Type="http://schemas.openxmlformats.org/officeDocument/2006/relationships/image" Target="../media/image39.png"/><Relationship Id="rId5" Type="http://schemas.openxmlformats.org/officeDocument/2006/relationships/tags" Target="../tags/tag191.xml"/><Relationship Id="rId15" Type="http://schemas.openxmlformats.org/officeDocument/2006/relationships/tags" Target="../tags/tag201.xml"/><Relationship Id="rId23" Type="http://schemas.openxmlformats.org/officeDocument/2006/relationships/image" Target="../media/image38.png"/><Relationship Id="rId10" Type="http://schemas.openxmlformats.org/officeDocument/2006/relationships/tags" Target="../tags/tag196.xml"/><Relationship Id="rId19" Type="http://schemas.openxmlformats.org/officeDocument/2006/relationships/tags" Target="../tags/tag205.xml"/><Relationship Id="rId4" Type="http://schemas.openxmlformats.org/officeDocument/2006/relationships/tags" Target="../tags/tag190.xml"/><Relationship Id="rId9" Type="http://schemas.openxmlformats.org/officeDocument/2006/relationships/tags" Target="../tags/tag195.xml"/><Relationship Id="rId14" Type="http://schemas.openxmlformats.org/officeDocument/2006/relationships/tags" Target="../tags/tag200.xml"/><Relationship Id="rId22" Type="http://schemas.openxmlformats.org/officeDocument/2006/relationships/image" Target="../media/image37.png"/><Relationship Id="rId27" Type="http://schemas.openxmlformats.org/officeDocument/2006/relationships/image" Target="../media/image7.tm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213.xml"/><Relationship Id="rId13" Type="http://schemas.openxmlformats.org/officeDocument/2006/relationships/tags" Target="../tags/tag218.xml"/><Relationship Id="rId18" Type="http://schemas.openxmlformats.org/officeDocument/2006/relationships/tags" Target="../tags/tag223.xml"/><Relationship Id="rId26" Type="http://schemas.openxmlformats.org/officeDocument/2006/relationships/image" Target="../media/image1.png"/><Relationship Id="rId3" Type="http://schemas.openxmlformats.org/officeDocument/2006/relationships/tags" Target="../tags/tag208.xml"/><Relationship Id="rId21" Type="http://schemas.openxmlformats.org/officeDocument/2006/relationships/image" Target="../media/image41.png"/><Relationship Id="rId7" Type="http://schemas.openxmlformats.org/officeDocument/2006/relationships/tags" Target="../tags/tag212.xml"/><Relationship Id="rId12" Type="http://schemas.openxmlformats.org/officeDocument/2006/relationships/tags" Target="../tags/tag217.xml"/><Relationship Id="rId17" Type="http://schemas.openxmlformats.org/officeDocument/2006/relationships/tags" Target="../tags/tag222.xml"/><Relationship Id="rId25" Type="http://schemas.openxmlformats.org/officeDocument/2006/relationships/image" Target="../media/image45.png"/><Relationship Id="rId2" Type="http://schemas.openxmlformats.org/officeDocument/2006/relationships/tags" Target="../tags/tag207.xml"/><Relationship Id="rId16" Type="http://schemas.openxmlformats.org/officeDocument/2006/relationships/tags" Target="../tags/tag221.xml"/><Relationship Id="rId20" Type="http://schemas.openxmlformats.org/officeDocument/2006/relationships/slideLayout" Target="../slideLayouts/slideLayout2.xml"/><Relationship Id="rId1" Type="http://schemas.openxmlformats.org/officeDocument/2006/relationships/tags" Target="../tags/tag206.xml"/><Relationship Id="rId6" Type="http://schemas.openxmlformats.org/officeDocument/2006/relationships/tags" Target="../tags/tag211.xml"/><Relationship Id="rId11" Type="http://schemas.openxmlformats.org/officeDocument/2006/relationships/tags" Target="../tags/tag216.xml"/><Relationship Id="rId24" Type="http://schemas.openxmlformats.org/officeDocument/2006/relationships/image" Target="../media/image44.png"/><Relationship Id="rId5" Type="http://schemas.openxmlformats.org/officeDocument/2006/relationships/tags" Target="../tags/tag210.xml"/><Relationship Id="rId15" Type="http://schemas.openxmlformats.org/officeDocument/2006/relationships/tags" Target="../tags/tag220.xml"/><Relationship Id="rId23" Type="http://schemas.openxmlformats.org/officeDocument/2006/relationships/image" Target="../media/image43.png"/><Relationship Id="rId10" Type="http://schemas.openxmlformats.org/officeDocument/2006/relationships/tags" Target="../tags/tag215.xml"/><Relationship Id="rId19" Type="http://schemas.openxmlformats.org/officeDocument/2006/relationships/tags" Target="../tags/tag224.xml"/><Relationship Id="rId4" Type="http://schemas.openxmlformats.org/officeDocument/2006/relationships/tags" Target="../tags/tag209.xml"/><Relationship Id="rId9" Type="http://schemas.openxmlformats.org/officeDocument/2006/relationships/tags" Target="../tags/tag214.xml"/><Relationship Id="rId14" Type="http://schemas.openxmlformats.org/officeDocument/2006/relationships/tags" Target="../tags/tag219.xml"/><Relationship Id="rId22" Type="http://schemas.openxmlformats.org/officeDocument/2006/relationships/image" Target="../media/image42.png"/><Relationship Id="rId27" Type="http://schemas.openxmlformats.org/officeDocument/2006/relationships/image" Target="../media/image7.tm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232.xml"/><Relationship Id="rId13" Type="http://schemas.openxmlformats.org/officeDocument/2006/relationships/tags" Target="../tags/tag237.xml"/><Relationship Id="rId18" Type="http://schemas.openxmlformats.org/officeDocument/2006/relationships/tags" Target="../tags/tag242.xml"/><Relationship Id="rId3" Type="http://schemas.openxmlformats.org/officeDocument/2006/relationships/tags" Target="../tags/tag227.xml"/><Relationship Id="rId21" Type="http://schemas.openxmlformats.org/officeDocument/2006/relationships/image" Target="../media/image1.png"/><Relationship Id="rId7" Type="http://schemas.openxmlformats.org/officeDocument/2006/relationships/tags" Target="../tags/tag231.xml"/><Relationship Id="rId12" Type="http://schemas.openxmlformats.org/officeDocument/2006/relationships/tags" Target="../tags/tag236.xml"/><Relationship Id="rId17" Type="http://schemas.openxmlformats.org/officeDocument/2006/relationships/tags" Target="../tags/tag241.xml"/><Relationship Id="rId2" Type="http://schemas.openxmlformats.org/officeDocument/2006/relationships/tags" Target="../tags/tag226.xml"/><Relationship Id="rId16" Type="http://schemas.openxmlformats.org/officeDocument/2006/relationships/tags" Target="../tags/tag240.xml"/><Relationship Id="rId20" Type="http://schemas.openxmlformats.org/officeDocument/2006/relationships/slideLayout" Target="../slideLayouts/slideLayout2.xml"/><Relationship Id="rId1" Type="http://schemas.openxmlformats.org/officeDocument/2006/relationships/tags" Target="../tags/tag225.xml"/><Relationship Id="rId6" Type="http://schemas.openxmlformats.org/officeDocument/2006/relationships/tags" Target="../tags/tag230.xml"/><Relationship Id="rId11" Type="http://schemas.openxmlformats.org/officeDocument/2006/relationships/tags" Target="../tags/tag235.xml"/><Relationship Id="rId5" Type="http://schemas.openxmlformats.org/officeDocument/2006/relationships/tags" Target="../tags/tag229.xml"/><Relationship Id="rId15" Type="http://schemas.openxmlformats.org/officeDocument/2006/relationships/tags" Target="../tags/tag239.xml"/><Relationship Id="rId10" Type="http://schemas.openxmlformats.org/officeDocument/2006/relationships/tags" Target="../tags/tag234.xml"/><Relationship Id="rId19" Type="http://schemas.openxmlformats.org/officeDocument/2006/relationships/tags" Target="../tags/tag243.xml"/><Relationship Id="rId4" Type="http://schemas.openxmlformats.org/officeDocument/2006/relationships/tags" Target="../tags/tag228.xml"/><Relationship Id="rId9" Type="http://schemas.openxmlformats.org/officeDocument/2006/relationships/tags" Target="../tags/tag233.xml"/><Relationship Id="rId14" Type="http://schemas.openxmlformats.org/officeDocument/2006/relationships/tags" Target="../tags/tag238.xml"/><Relationship Id="rId22" Type="http://schemas.openxmlformats.org/officeDocument/2006/relationships/image" Target="../media/image7.tm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251.xml"/><Relationship Id="rId13" Type="http://schemas.openxmlformats.org/officeDocument/2006/relationships/tags" Target="../tags/tag256.xml"/><Relationship Id="rId18" Type="http://schemas.openxmlformats.org/officeDocument/2006/relationships/tags" Target="../tags/tag261.xml"/><Relationship Id="rId26" Type="http://schemas.openxmlformats.org/officeDocument/2006/relationships/image" Target="../media/image48.png"/><Relationship Id="rId3" Type="http://schemas.openxmlformats.org/officeDocument/2006/relationships/tags" Target="../tags/tag246.xml"/><Relationship Id="rId21" Type="http://schemas.openxmlformats.org/officeDocument/2006/relationships/slideLayout" Target="../slideLayouts/slideLayout2.xml"/><Relationship Id="rId7" Type="http://schemas.openxmlformats.org/officeDocument/2006/relationships/tags" Target="../tags/tag250.xml"/><Relationship Id="rId12" Type="http://schemas.openxmlformats.org/officeDocument/2006/relationships/tags" Target="../tags/tag255.xml"/><Relationship Id="rId17" Type="http://schemas.openxmlformats.org/officeDocument/2006/relationships/tags" Target="../tags/tag260.xml"/><Relationship Id="rId25" Type="http://schemas.openxmlformats.org/officeDocument/2006/relationships/image" Target="../media/image47.png"/><Relationship Id="rId2" Type="http://schemas.openxmlformats.org/officeDocument/2006/relationships/tags" Target="../tags/tag245.xml"/><Relationship Id="rId16" Type="http://schemas.openxmlformats.org/officeDocument/2006/relationships/tags" Target="../tags/tag259.xml"/><Relationship Id="rId20" Type="http://schemas.openxmlformats.org/officeDocument/2006/relationships/tags" Target="../tags/tag263.xml"/><Relationship Id="rId29" Type="http://schemas.openxmlformats.org/officeDocument/2006/relationships/image" Target="../media/image51.png"/><Relationship Id="rId1" Type="http://schemas.openxmlformats.org/officeDocument/2006/relationships/tags" Target="../tags/tag244.xml"/><Relationship Id="rId6" Type="http://schemas.openxmlformats.org/officeDocument/2006/relationships/tags" Target="../tags/tag249.xml"/><Relationship Id="rId11" Type="http://schemas.openxmlformats.org/officeDocument/2006/relationships/tags" Target="../tags/tag254.xml"/><Relationship Id="rId24" Type="http://schemas.openxmlformats.org/officeDocument/2006/relationships/image" Target="../media/image46.png"/><Relationship Id="rId5" Type="http://schemas.openxmlformats.org/officeDocument/2006/relationships/tags" Target="../tags/tag248.xml"/><Relationship Id="rId15" Type="http://schemas.openxmlformats.org/officeDocument/2006/relationships/tags" Target="../tags/tag258.xml"/><Relationship Id="rId23" Type="http://schemas.openxmlformats.org/officeDocument/2006/relationships/image" Target="../media/image250.png"/><Relationship Id="rId28" Type="http://schemas.openxmlformats.org/officeDocument/2006/relationships/image" Target="../media/image50.png"/><Relationship Id="rId10" Type="http://schemas.openxmlformats.org/officeDocument/2006/relationships/tags" Target="../tags/tag253.xml"/><Relationship Id="rId19" Type="http://schemas.openxmlformats.org/officeDocument/2006/relationships/tags" Target="../tags/tag262.xml"/><Relationship Id="rId31" Type="http://schemas.openxmlformats.org/officeDocument/2006/relationships/image" Target="../media/image7.tmp"/><Relationship Id="rId4" Type="http://schemas.openxmlformats.org/officeDocument/2006/relationships/tags" Target="../tags/tag247.xml"/><Relationship Id="rId9" Type="http://schemas.openxmlformats.org/officeDocument/2006/relationships/tags" Target="../tags/tag252.xml"/><Relationship Id="rId14" Type="http://schemas.openxmlformats.org/officeDocument/2006/relationships/tags" Target="../tags/tag257.xml"/><Relationship Id="rId22" Type="http://schemas.openxmlformats.org/officeDocument/2006/relationships/tags" Target="../tags/tag245.xml"/><Relationship Id="rId27" Type="http://schemas.openxmlformats.org/officeDocument/2006/relationships/image" Target="../media/image49.png"/><Relationship Id="rId30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271.xml"/><Relationship Id="rId13" Type="http://schemas.openxmlformats.org/officeDocument/2006/relationships/tags" Target="../tags/tag276.xml"/><Relationship Id="rId18" Type="http://schemas.openxmlformats.org/officeDocument/2006/relationships/tags" Target="../tags/tag281.xml"/><Relationship Id="rId26" Type="http://schemas.openxmlformats.org/officeDocument/2006/relationships/image" Target="../media/image56.png"/><Relationship Id="rId3" Type="http://schemas.openxmlformats.org/officeDocument/2006/relationships/tags" Target="../tags/tag266.xml"/><Relationship Id="rId21" Type="http://schemas.openxmlformats.org/officeDocument/2006/relationships/tags" Target="../tags/tag265.xml"/><Relationship Id="rId7" Type="http://schemas.openxmlformats.org/officeDocument/2006/relationships/tags" Target="../tags/tag270.xml"/><Relationship Id="rId12" Type="http://schemas.openxmlformats.org/officeDocument/2006/relationships/tags" Target="../tags/tag275.xml"/><Relationship Id="rId17" Type="http://schemas.openxmlformats.org/officeDocument/2006/relationships/tags" Target="../tags/tag280.xml"/><Relationship Id="rId25" Type="http://schemas.openxmlformats.org/officeDocument/2006/relationships/image" Target="../media/image55.png"/><Relationship Id="rId2" Type="http://schemas.openxmlformats.org/officeDocument/2006/relationships/tags" Target="../tags/tag265.xml"/><Relationship Id="rId16" Type="http://schemas.openxmlformats.org/officeDocument/2006/relationships/tags" Target="../tags/tag279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59.png"/><Relationship Id="rId1" Type="http://schemas.openxmlformats.org/officeDocument/2006/relationships/tags" Target="../tags/tag264.xml"/><Relationship Id="rId6" Type="http://schemas.openxmlformats.org/officeDocument/2006/relationships/tags" Target="../tags/tag269.xml"/><Relationship Id="rId11" Type="http://schemas.openxmlformats.org/officeDocument/2006/relationships/tags" Target="../tags/tag274.xml"/><Relationship Id="rId24" Type="http://schemas.openxmlformats.org/officeDocument/2006/relationships/image" Target="../media/image54.png"/><Relationship Id="rId32" Type="http://schemas.openxmlformats.org/officeDocument/2006/relationships/image" Target="../media/image7.tmp"/><Relationship Id="rId5" Type="http://schemas.openxmlformats.org/officeDocument/2006/relationships/tags" Target="../tags/tag268.xml"/><Relationship Id="rId15" Type="http://schemas.openxmlformats.org/officeDocument/2006/relationships/tags" Target="../tags/tag278.xml"/><Relationship Id="rId23" Type="http://schemas.openxmlformats.org/officeDocument/2006/relationships/image" Target="../media/image53.png"/><Relationship Id="rId28" Type="http://schemas.openxmlformats.org/officeDocument/2006/relationships/image" Target="../media/image58.png"/><Relationship Id="rId10" Type="http://schemas.openxmlformats.org/officeDocument/2006/relationships/tags" Target="../tags/tag273.xml"/><Relationship Id="rId19" Type="http://schemas.openxmlformats.org/officeDocument/2006/relationships/tags" Target="../tags/tag282.xml"/><Relationship Id="rId31" Type="http://schemas.openxmlformats.org/officeDocument/2006/relationships/image" Target="../media/image1.png"/><Relationship Id="rId4" Type="http://schemas.openxmlformats.org/officeDocument/2006/relationships/tags" Target="../tags/tag267.xml"/><Relationship Id="rId9" Type="http://schemas.openxmlformats.org/officeDocument/2006/relationships/tags" Target="../tags/tag272.xml"/><Relationship Id="rId14" Type="http://schemas.openxmlformats.org/officeDocument/2006/relationships/tags" Target="../tags/tag277.xml"/><Relationship Id="rId22" Type="http://schemas.openxmlformats.org/officeDocument/2006/relationships/image" Target="../media/image52.png"/><Relationship Id="rId27" Type="http://schemas.openxmlformats.org/officeDocument/2006/relationships/image" Target="../media/image57.png"/><Relationship Id="rId30" Type="http://schemas.openxmlformats.org/officeDocument/2006/relationships/image" Target="../media/image6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290.xml"/><Relationship Id="rId13" Type="http://schemas.openxmlformats.org/officeDocument/2006/relationships/tags" Target="../tags/tag295.xml"/><Relationship Id="rId18" Type="http://schemas.openxmlformats.org/officeDocument/2006/relationships/tags" Target="../tags/tag300.xml"/><Relationship Id="rId26" Type="http://schemas.openxmlformats.org/officeDocument/2006/relationships/image" Target="../media/image63.png"/><Relationship Id="rId3" Type="http://schemas.openxmlformats.org/officeDocument/2006/relationships/tags" Target="../tags/tag285.xml"/><Relationship Id="rId21" Type="http://schemas.openxmlformats.org/officeDocument/2006/relationships/tags" Target="../tags/tag303.xml"/><Relationship Id="rId7" Type="http://schemas.openxmlformats.org/officeDocument/2006/relationships/tags" Target="../tags/tag289.xml"/><Relationship Id="rId12" Type="http://schemas.openxmlformats.org/officeDocument/2006/relationships/tags" Target="../tags/tag294.xml"/><Relationship Id="rId17" Type="http://schemas.openxmlformats.org/officeDocument/2006/relationships/tags" Target="../tags/tag299.xml"/><Relationship Id="rId25" Type="http://schemas.openxmlformats.org/officeDocument/2006/relationships/image" Target="../media/image62.png"/><Relationship Id="rId2" Type="http://schemas.openxmlformats.org/officeDocument/2006/relationships/tags" Target="../tags/tag284.xml"/><Relationship Id="rId16" Type="http://schemas.openxmlformats.org/officeDocument/2006/relationships/tags" Target="../tags/tag298.xml"/><Relationship Id="rId20" Type="http://schemas.openxmlformats.org/officeDocument/2006/relationships/tags" Target="../tags/tag302.xml"/><Relationship Id="rId29" Type="http://schemas.openxmlformats.org/officeDocument/2006/relationships/image" Target="../media/image66.png"/><Relationship Id="rId1" Type="http://schemas.openxmlformats.org/officeDocument/2006/relationships/tags" Target="../tags/tag283.xml"/><Relationship Id="rId6" Type="http://schemas.openxmlformats.org/officeDocument/2006/relationships/tags" Target="../tags/tag288.xml"/><Relationship Id="rId11" Type="http://schemas.openxmlformats.org/officeDocument/2006/relationships/tags" Target="../tags/tag293.xml"/><Relationship Id="rId24" Type="http://schemas.openxmlformats.org/officeDocument/2006/relationships/image" Target="../media/image61.png"/><Relationship Id="rId5" Type="http://schemas.openxmlformats.org/officeDocument/2006/relationships/tags" Target="../tags/tag287.xml"/><Relationship Id="rId15" Type="http://schemas.openxmlformats.org/officeDocument/2006/relationships/tags" Target="../tags/tag297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65.png"/><Relationship Id="rId10" Type="http://schemas.openxmlformats.org/officeDocument/2006/relationships/tags" Target="../tags/tag292.xml"/><Relationship Id="rId19" Type="http://schemas.openxmlformats.org/officeDocument/2006/relationships/tags" Target="../tags/tag301.xml"/><Relationship Id="rId31" Type="http://schemas.openxmlformats.org/officeDocument/2006/relationships/image" Target="../media/image7.tmp"/><Relationship Id="rId4" Type="http://schemas.openxmlformats.org/officeDocument/2006/relationships/tags" Target="../tags/tag286.xml"/><Relationship Id="rId9" Type="http://schemas.openxmlformats.org/officeDocument/2006/relationships/tags" Target="../tags/tag291.xml"/><Relationship Id="rId14" Type="http://schemas.openxmlformats.org/officeDocument/2006/relationships/tags" Target="../tags/tag296.xml"/><Relationship Id="rId22" Type="http://schemas.openxmlformats.org/officeDocument/2006/relationships/tags" Target="../tags/tag304.xml"/><Relationship Id="rId27" Type="http://schemas.openxmlformats.org/officeDocument/2006/relationships/image" Target="../media/image64.png"/><Relationship Id="rId30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312.xml"/><Relationship Id="rId13" Type="http://schemas.openxmlformats.org/officeDocument/2006/relationships/tags" Target="../tags/tag317.xml"/><Relationship Id="rId18" Type="http://schemas.openxmlformats.org/officeDocument/2006/relationships/tags" Target="../tags/tag322.xml"/><Relationship Id="rId26" Type="http://schemas.openxmlformats.org/officeDocument/2006/relationships/image" Target="../media/image72.png"/><Relationship Id="rId3" Type="http://schemas.openxmlformats.org/officeDocument/2006/relationships/tags" Target="../tags/tag307.xml"/><Relationship Id="rId21" Type="http://schemas.openxmlformats.org/officeDocument/2006/relationships/image" Target="../media/image67.png"/><Relationship Id="rId34" Type="http://schemas.openxmlformats.org/officeDocument/2006/relationships/image" Target="../media/image80.png"/><Relationship Id="rId7" Type="http://schemas.openxmlformats.org/officeDocument/2006/relationships/tags" Target="../tags/tag311.xml"/><Relationship Id="rId12" Type="http://schemas.openxmlformats.org/officeDocument/2006/relationships/tags" Target="../tags/tag316.xml"/><Relationship Id="rId17" Type="http://schemas.openxmlformats.org/officeDocument/2006/relationships/tags" Target="../tags/tag321.xml"/><Relationship Id="rId25" Type="http://schemas.openxmlformats.org/officeDocument/2006/relationships/image" Target="../media/image71.png"/><Relationship Id="rId33" Type="http://schemas.openxmlformats.org/officeDocument/2006/relationships/image" Target="../media/image79.png"/><Relationship Id="rId2" Type="http://schemas.openxmlformats.org/officeDocument/2006/relationships/tags" Target="../tags/tag306.xml"/><Relationship Id="rId16" Type="http://schemas.openxmlformats.org/officeDocument/2006/relationships/tags" Target="../tags/tag320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75.png"/><Relationship Id="rId1" Type="http://schemas.openxmlformats.org/officeDocument/2006/relationships/tags" Target="../tags/tag305.xml"/><Relationship Id="rId6" Type="http://schemas.openxmlformats.org/officeDocument/2006/relationships/tags" Target="../tags/tag310.xml"/><Relationship Id="rId11" Type="http://schemas.openxmlformats.org/officeDocument/2006/relationships/tags" Target="../tags/tag315.xml"/><Relationship Id="rId24" Type="http://schemas.openxmlformats.org/officeDocument/2006/relationships/image" Target="../media/image70.png"/><Relationship Id="rId32" Type="http://schemas.openxmlformats.org/officeDocument/2006/relationships/image" Target="../media/image78.png"/><Relationship Id="rId37" Type="http://schemas.openxmlformats.org/officeDocument/2006/relationships/image" Target="../media/image7.tmp"/><Relationship Id="rId5" Type="http://schemas.openxmlformats.org/officeDocument/2006/relationships/tags" Target="../tags/tag309.xml"/><Relationship Id="rId15" Type="http://schemas.openxmlformats.org/officeDocument/2006/relationships/tags" Target="../tags/tag319.xml"/><Relationship Id="rId23" Type="http://schemas.openxmlformats.org/officeDocument/2006/relationships/image" Target="../media/image69.png"/><Relationship Id="rId28" Type="http://schemas.openxmlformats.org/officeDocument/2006/relationships/image" Target="../media/image74.png"/><Relationship Id="rId36" Type="http://schemas.openxmlformats.org/officeDocument/2006/relationships/image" Target="../media/image1.png"/><Relationship Id="rId10" Type="http://schemas.openxmlformats.org/officeDocument/2006/relationships/tags" Target="../tags/tag314.xml"/><Relationship Id="rId19" Type="http://schemas.openxmlformats.org/officeDocument/2006/relationships/tags" Target="../tags/tag323.xml"/><Relationship Id="rId31" Type="http://schemas.openxmlformats.org/officeDocument/2006/relationships/image" Target="../media/image77.png"/><Relationship Id="rId4" Type="http://schemas.openxmlformats.org/officeDocument/2006/relationships/tags" Target="../tags/tag308.xml"/><Relationship Id="rId9" Type="http://schemas.openxmlformats.org/officeDocument/2006/relationships/tags" Target="../tags/tag313.xml"/><Relationship Id="rId14" Type="http://schemas.openxmlformats.org/officeDocument/2006/relationships/tags" Target="../tags/tag318.xml"/><Relationship Id="rId22" Type="http://schemas.openxmlformats.org/officeDocument/2006/relationships/image" Target="../media/image68.png"/><Relationship Id="rId27" Type="http://schemas.openxmlformats.org/officeDocument/2006/relationships/image" Target="../media/image73.png"/><Relationship Id="rId30" Type="http://schemas.openxmlformats.org/officeDocument/2006/relationships/image" Target="../media/image76.png"/><Relationship Id="rId35" Type="http://schemas.openxmlformats.org/officeDocument/2006/relationships/image" Target="../media/image8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331.xml"/><Relationship Id="rId13" Type="http://schemas.openxmlformats.org/officeDocument/2006/relationships/tags" Target="../tags/tag336.xml"/><Relationship Id="rId18" Type="http://schemas.openxmlformats.org/officeDocument/2006/relationships/tags" Target="../tags/tag341.xml"/><Relationship Id="rId26" Type="http://schemas.openxmlformats.org/officeDocument/2006/relationships/image" Target="../media/image87.png"/><Relationship Id="rId3" Type="http://schemas.openxmlformats.org/officeDocument/2006/relationships/tags" Target="../tags/tag326.xml"/><Relationship Id="rId21" Type="http://schemas.openxmlformats.org/officeDocument/2006/relationships/image" Target="../media/image82.png"/><Relationship Id="rId7" Type="http://schemas.openxmlformats.org/officeDocument/2006/relationships/tags" Target="../tags/tag330.xml"/><Relationship Id="rId12" Type="http://schemas.openxmlformats.org/officeDocument/2006/relationships/tags" Target="../tags/tag335.xml"/><Relationship Id="rId17" Type="http://schemas.openxmlformats.org/officeDocument/2006/relationships/tags" Target="../tags/tag340.xml"/><Relationship Id="rId25" Type="http://schemas.openxmlformats.org/officeDocument/2006/relationships/image" Target="../media/image86.png"/><Relationship Id="rId2" Type="http://schemas.openxmlformats.org/officeDocument/2006/relationships/tags" Target="../tags/tag325.xml"/><Relationship Id="rId16" Type="http://schemas.openxmlformats.org/officeDocument/2006/relationships/tags" Target="../tags/tag339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1.png"/><Relationship Id="rId1" Type="http://schemas.openxmlformats.org/officeDocument/2006/relationships/tags" Target="../tags/tag324.xml"/><Relationship Id="rId6" Type="http://schemas.openxmlformats.org/officeDocument/2006/relationships/tags" Target="../tags/tag329.xml"/><Relationship Id="rId11" Type="http://schemas.openxmlformats.org/officeDocument/2006/relationships/tags" Target="../tags/tag334.xml"/><Relationship Id="rId24" Type="http://schemas.openxmlformats.org/officeDocument/2006/relationships/image" Target="../media/image85.png"/><Relationship Id="rId5" Type="http://schemas.openxmlformats.org/officeDocument/2006/relationships/tags" Target="../tags/tag328.xml"/><Relationship Id="rId15" Type="http://schemas.openxmlformats.org/officeDocument/2006/relationships/tags" Target="../tags/tag338.xml"/><Relationship Id="rId23" Type="http://schemas.openxmlformats.org/officeDocument/2006/relationships/image" Target="../media/image84.png"/><Relationship Id="rId28" Type="http://schemas.openxmlformats.org/officeDocument/2006/relationships/image" Target="../media/image89.png"/><Relationship Id="rId10" Type="http://schemas.openxmlformats.org/officeDocument/2006/relationships/tags" Target="../tags/tag333.xml"/><Relationship Id="rId19" Type="http://schemas.openxmlformats.org/officeDocument/2006/relationships/tags" Target="../tags/tag342.xml"/><Relationship Id="rId4" Type="http://schemas.openxmlformats.org/officeDocument/2006/relationships/tags" Target="../tags/tag327.xml"/><Relationship Id="rId9" Type="http://schemas.openxmlformats.org/officeDocument/2006/relationships/tags" Target="../tags/tag332.xml"/><Relationship Id="rId14" Type="http://schemas.openxmlformats.org/officeDocument/2006/relationships/tags" Target="../tags/tag337.xml"/><Relationship Id="rId22" Type="http://schemas.openxmlformats.org/officeDocument/2006/relationships/image" Target="../media/image83.png"/><Relationship Id="rId27" Type="http://schemas.openxmlformats.org/officeDocument/2006/relationships/image" Target="../media/image88.png"/><Relationship Id="rId30" Type="http://schemas.openxmlformats.org/officeDocument/2006/relationships/image" Target="../media/image7.tmp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350.xml"/><Relationship Id="rId13" Type="http://schemas.openxmlformats.org/officeDocument/2006/relationships/tags" Target="../tags/tag355.xml"/><Relationship Id="rId18" Type="http://schemas.openxmlformats.org/officeDocument/2006/relationships/tags" Target="../tags/tag360.xml"/><Relationship Id="rId26" Type="http://schemas.openxmlformats.org/officeDocument/2006/relationships/image" Target="../media/image92.png"/><Relationship Id="rId3" Type="http://schemas.openxmlformats.org/officeDocument/2006/relationships/tags" Target="../tags/tag345.xml"/><Relationship Id="rId21" Type="http://schemas.openxmlformats.org/officeDocument/2006/relationships/slideLayout" Target="../slideLayouts/slideLayout2.xml"/><Relationship Id="rId7" Type="http://schemas.openxmlformats.org/officeDocument/2006/relationships/tags" Target="../tags/tag349.xml"/><Relationship Id="rId12" Type="http://schemas.openxmlformats.org/officeDocument/2006/relationships/tags" Target="../tags/tag354.xml"/><Relationship Id="rId17" Type="http://schemas.openxmlformats.org/officeDocument/2006/relationships/tags" Target="../tags/tag359.xml"/><Relationship Id="rId25" Type="http://schemas.openxmlformats.org/officeDocument/2006/relationships/image" Target="../media/image91.png"/><Relationship Id="rId33" Type="http://schemas.openxmlformats.org/officeDocument/2006/relationships/image" Target="../media/image7.tmp"/><Relationship Id="rId2" Type="http://schemas.openxmlformats.org/officeDocument/2006/relationships/tags" Target="../tags/tag344.xml"/><Relationship Id="rId16" Type="http://schemas.openxmlformats.org/officeDocument/2006/relationships/tags" Target="../tags/tag358.xml"/><Relationship Id="rId20" Type="http://schemas.openxmlformats.org/officeDocument/2006/relationships/tags" Target="../tags/tag362.xml"/><Relationship Id="rId29" Type="http://schemas.openxmlformats.org/officeDocument/2006/relationships/image" Target="../media/image95.png"/><Relationship Id="rId1" Type="http://schemas.openxmlformats.org/officeDocument/2006/relationships/tags" Target="../tags/tag343.xml"/><Relationship Id="rId6" Type="http://schemas.openxmlformats.org/officeDocument/2006/relationships/tags" Target="../tags/tag348.xml"/><Relationship Id="rId11" Type="http://schemas.openxmlformats.org/officeDocument/2006/relationships/tags" Target="../tags/tag353.xml"/><Relationship Id="rId24" Type="http://schemas.openxmlformats.org/officeDocument/2006/relationships/image" Target="../media/image90.png"/><Relationship Id="rId32" Type="http://schemas.openxmlformats.org/officeDocument/2006/relationships/image" Target="../media/image1.png"/><Relationship Id="rId5" Type="http://schemas.openxmlformats.org/officeDocument/2006/relationships/tags" Target="../tags/tag347.xml"/><Relationship Id="rId15" Type="http://schemas.openxmlformats.org/officeDocument/2006/relationships/tags" Target="../tags/tag357.xml"/><Relationship Id="rId23" Type="http://schemas.openxmlformats.org/officeDocument/2006/relationships/image" Target="../media/image890.png"/><Relationship Id="rId28" Type="http://schemas.openxmlformats.org/officeDocument/2006/relationships/image" Target="../media/image94.png"/><Relationship Id="rId10" Type="http://schemas.openxmlformats.org/officeDocument/2006/relationships/tags" Target="../tags/tag352.xml"/><Relationship Id="rId19" Type="http://schemas.openxmlformats.org/officeDocument/2006/relationships/tags" Target="../tags/tag361.xml"/><Relationship Id="rId31" Type="http://schemas.openxmlformats.org/officeDocument/2006/relationships/image" Target="../media/image97.png"/><Relationship Id="rId4" Type="http://schemas.openxmlformats.org/officeDocument/2006/relationships/tags" Target="../tags/tag346.xml"/><Relationship Id="rId9" Type="http://schemas.openxmlformats.org/officeDocument/2006/relationships/tags" Target="../tags/tag351.xml"/><Relationship Id="rId14" Type="http://schemas.openxmlformats.org/officeDocument/2006/relationships/tags" Target="../tags/tag356.xml"/><Relationship Id="rId22" Type="http://schemas.openxmlformats.org/officeDocument/2006/relationships/tags" Target="../tags/tag344.xml"/><Relationship Id="rId27" Type="http://schemas.openxmlformats.org/officeDocument/2006/relationships/image" Target="../media/image93.png"/><Relationship Id="rId30" Type="http://schemas.openxmlformats.org/officeDocument/2006/relationships/image" Target="../media/image9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370.xml"/><Relationship Id="rId13" Type="http://schemas.openxmlformats.org/officeDocument/2006/relationships/tags" Target="../tags/tag375.xml"/><Relationship Id="rId18" Type="http://schemas.openxmlformats.org/officeDocument/2006/relationships/tags" Target="../tags/tag380.xml"/><Relationship Id="rId26" Type="http://schemas.openxmlformats.org/officeDocument/2006/relationships/image" Target="../media/image99.png"/><Relationship Id="rId3" Type="http://schemas.openxmlformats.org/officeDocument/2006/relationships/tags" Target="../tags/tag365.xml"/><Relationship Id="rId21" Type="http://schemas.openxmlformats.org/officeDocument/2006/relationships/tags" Target="../tags/tag383.xml"/><Relationship Id="rId34" Type="http://schemas.openxmlformats.org/officeDocument/2006/relationships/image" Target="../media/image107.png"/><Relationship Id="rId7" Type="http://schemas.openxmlformats.org/officeDocument/2006/relationships/tags" Target="../tags/tag369.xml"/><Relationship Id="rId12" Type="http://schemas.openxmlformats.org/officeDocument/2006/relationships/tags" Target="../tags/tag374.xml"/><Relationship Id="rId17" Type="http://schemas.openxmlformats.org/officeDocument/2006/relationships/tags" Target="../tags/tag379.xml"/><Relationship Id="rId25" Type="http://schemas.openxmlformats.org/officeDocument/2006/relationships/image" Target="../media/image98.png"/><Relationship Id="rId33" Type="http://schemas.openxmlformats.org/officeDocument/2006/relationships/image" Target="../media/image106.png"/><Relationship Id="rId2" Type="http://schemas.openxmlformats.org/officeDocument/2006/relationships/tags" Target="../tags/tag364.xml"/><Relationship Id="rId16" Type="http://schemas.openxmlformats.org/officeDocument/2006/relationships/tags" Target="../tags/tag378.xml"/><Relationship Id="rId20" Type="http://schemas.openxmlformats.org/officeDocument/2006/relationships/tags" Target="../tags/tag382.xml"/><Relationship Id="rId29" Type="http://schemas.openxmlformats.org/officeDocument/2006/relationships/image" Target="../media/image102.png"/><Relationship Id="rId1" Type="http://schemas.openxmlformats.org/officeDocument/2006/relationships/tags" Target="../tags/tag363.xml"/><Relationship Id="rId6" Type="http://schemas.openxmlformats.org/officeDocument/2006/relationships/tags" Target="../tags/tag368.xml"/><Relationship Id="rId11" Type="http://schemas.openxmlformats.org/officeDocument/2006/relationships/tags" Target="../tags/tag373.xml"/><Relationship Id="rId24" Type="http://schemas.openxmlformats.org/officeDocument/2006/relationships/image" Target="../media/image280.png"/><Relationship Id="rId32" Type="http://schemas.openxmlformats.org/officeDocument/2006/relationships/image" Target="../media/image105.png"/><Relationship Id="rId5" Type="http://schemas.openxmlformats.org/officeDocument/2006/relationships/tags" Target="../tags/tag367.xml"/><Relationship Id="rId15" Type="http://schemas.openxmlformats.org/officeDocument/2006/relationships/tags" Target="../tags/tag377.xml"/><Relationship Id="rId23" Type="http://schemas.openxmlformats.org/officeDocument/2006/relationships/tags" Target="../tags/tag364.xml"/><Relationship Id="rId28" Type="http://schemas.openxmlformats.org/officeDocument/2006/relationships/image" Target="../media/image101.png"/><Relationship Id="rId10" Type="http://schemas.openxmlformats.org/officeDocument/2006/relationships/tags" Target="../tags/tag372.xml"/><Relationship Id="rId19" Type="http://schemas.openxmlformats.org/officeDocument/2006/relationships/tags" Target="../tags/tag381.xml"/><Relationship Id="rId31" Type="http://schemas.openxmlformats.org/officeDocument/2006/relationships/image" Target="../media/image104.png"/><Relationship Id="rId4" Type="http://schemas.openxmlformats.org/officeDocument/2006/relationships/tags" Target="../tags/tag366.xml"/><Relationship Id="rId9" Type="http://schemas.openxmlformats.org/officeDocument/2006/relationships/tags" Target="../tags/tag371.xml"/><Relationship Id="rId14" Type="http://schemas.openxmlformats.org/officeDocument/2006/relationships/tags" Target="../tags/tag376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100.png"/><Relationship Id="rId30" Type="http://schemas.openxmlformats.org/officeDocument/2006/relationships/image" Target="../media/image103.png"/><Relationship Id="rId35" Type="http://schemas.openxmlformats.org/officeDocument/2006/relationships/image" Target="../media/image7.tm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18" Type="http://schemas.openxmlformats.org/officeDocument/2006/relationships/tags" Target="../tags/tag20.xml"/><Relationship Id="rId26" Type="http://schemas.openxmlformats.org/officeDocument/2006/relationships/tags" Target="../tags/tag28.xml"/><Relationship Id="rId39" Type="http://schemas.openxmlformats.org/officeDocument/2006/relationships/image" Target="../media/image1.png"/><Relationship Id="rId3" Type="http://schemas.openxmlformats.org/officeDocument/2006/relationships/tags" Target="../tags/tag5.xml"/><Relationship Id="rId21" Type="http://schemas.openxmlformats.org/officeDocument/2006/relationships/tags" Target="../tags/tag23.xml"/><Relationship Id="rId34" Type="http://schemas.openxmlformats.org/officeDocument/2006/relationships/tags" Target="../tags/tag9.xml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5" Type="http://schemas.openxmlformats.org/officeDocument/2006/relationships/tags" Target="../tags/tag27.xml"/><Relationship Id="rId33" Type="http://schemas.openxmlformats.org/officeDocument/2006/relationships/image" Target="../media/image3.png"/><Relationship Id="rId38" Type="http://schemas.openxmlformats.org/officeDocument/2006/relationships/image" Target="../media/image6.png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tags" Target="../tags/tag22.xml"/><Relationship Id="rId29" Type="http://schemas.openxmlformats.org/officeDocument/2006/relationships/image" Target="../media/image110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24" Type="http://schemas.openxmlformats.org/officeDocument/2006/relationships/tags" Target="../tags/tag26.xml"/><Relationship Id="rId32" Type="http://schemas.openxmlformats.org/officeDocument/2006/relationships/tags" Target="../tags/tag7.xml"/><Relationship Id="rId37" Type="http://schemas.openxmlformats.org/officeDocument/2006/relationships/image" Target="../media/image5.png"/><Relationship Id="rId40" Type="http://schemas.openxmlformats.org/officeDocument/2006/relationships/image" Target="../media/image7.tmp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23" Type="http://schemas.openxmlformats.org/officeDocument/2006/relationships/tags" Target="../tags/tag25.xml"/><Relationship Id="rId28" Type="http://schemas.openxmlformats.org/officeDocument/2006/relationships/tags" Target="../tags/tag4.xml"/><Relationship Id="rId36" Type="http://schemas.openxmlformats.org/officeDocument/2006/relationships/tags" Target="../tags/tag11.xml"/><Relationship Id="rId10" Type="http://schemas.openxmlformats.org/officeDocument/2006/relationships/tags" Target="../tags/tag12.xml"/><Relationship Id="rId19" Type="http://schemas.openxmlformats.org/officeDocument/2006/relationships/tags" Target="../tags/tag21.xml"/><Relationship Id="rId31" Type="http://schemas.openxmlformats.org/officeDocument/2006/relationships/image" Target="../media/image2.png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tags" Target="../tags/tag24.xml"/><Relationship Id="rId27" Type="http://schemas.openxmlformats.org/officeDocument/2006/relationships/slideLayout" Target="../slideLayouts/slideLayout2.xml"/><Relationship Id="rId30" Type="http://schemas.openxmlformats.org/officeDocument/2006/relationships/tags" Target="../tags/tag5.xml"/><Relationship Id="rId35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13" Type="http://schemas.openxmlformats.org/officeDocument/2006/relationships/tags" Target="../tags/tag41.xml"/><Relationship Id="rId18" Type="http://schemas.openxmlformats.org/officeDocument/2006/relationships/tags" Target="../tags/tag46.xml"/><Relationship Id="rId26" Type="http://schemas.openxmlformats.org/officeDocument/2006/relationships/tags" Target="../tags/tag54.xml"/><Relationship Id="rId39" Type="http://schemas.openxmlformats.org/officeDocument/2006/relationships/image" Target="../media/image1.png"/><Relationship Id="rId3" Type="http://schemas.openxmlformats.org/officeDocument/2006/relationships/tags" Target="../tags/tag31.xml"/><Relationship Id="rId21" Type="http://schemas.openxmlformats.org/officeDocument/2006/relationships/tags" Target="../tags/tag49.xml"/><Relationship Id="rId34" Type="http://schemas.openxmlformats.org/officeDocument/2006/relationships/tags" Target="../tags/tag35.xml"/><Relationship Id="rId7" Type="http://schemas.openxmlformats.org/officeDocument/2006/relationships/tags" Target="../tags/tag35.xml"/><Relationship Id="rId12" Type="http://schemas.openxmlformats.org/officeDocument/2006/relationships/tags" Target="../tags/tag40.xml"/><Relationship Id="rId17" Type="http://schemas.openxmlformats.org/officeDocument/2006/relationships/tags" Target="../tags/tag45.xml"/><Relationship Id="rId25" Type="http://schemas.openxmlformats.org/officeDocument/2006/relationships/tags" Target="../tags/tag53.xml"/><Relationship Id="rId33" Type="http://schemas.openxmlformats.org/officeDocument/2006/relationships/image" Target="../media/image9.png"/><Relationship Id="rId38" Type="http://schemas.openxmlformats.org/officeDocument/2006/relationships/image" Target="../media/image12.png"/><Relationship Id="rId2" Type="http://schemas.openxmlformats.org/officeDocument/2006/relationships/tags" Target="../tags/tag30.xml"/><Relationship Id="rId16" Type="http://schemas.openxmlformats.org/officeDocument/2006/relationships/tags" Target="../tags/tag44.xml"/><Relationship Id="rId20" Type="http://schemas.openxmlformats.org/officeDocument/2006/relationships/tags" Target="../tags/tag48.xml"/><Relationship Id="rId29" Type="http://schemas.openxmlformats.org/officeDocument/2006/relationships/image" Target="../media/image610.png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11" Type="http://schemas.openxmlformats.org/officeDocument/2006/relationships/tags" Target="../tags/tag39.xml"/><Relationship Id="rId24" Type="http://schemas.openxmlformats.org/officeDocument/2006/relationships/tags" Target="../tags/tag52.xml"/><Relationship Id="rId32" Type="http://schemas.openxmlformats.org/officeDocument/2006/relationships/tags" Target="../tags/tag33.xml"/><Relationship Id="rId37" Type="http://schemas.openxmlformats.org/officeDocument/2006/relationships/image" Target="../media/image11.png"/><Relationship Id="rId40" Type="http://schemas.openxmlformats.org/officeDocument/2006/relationships/image" Target="../media/image7.tmp"/><Relationship Id="rId5" Type="http://schemas.openxmlformats.org/officeDocument/2006/relationships/tags" Target="../tags/tag33.xml"/><Relationship Id="rId15" Type="http://schemas.openxmlformats.org/officeDocument/2006/relationships/tags" Target="../tags/tag43.xml"/><Relationship Id="rId23" Type="http://schemas.openxmlformats.org/officeDocument/2006/relationships/tags" Target="../tags/tag51.xml"/><Relationship Id="rId28" Type="http://schemas.openxmlformats.org/officeDocument/2006/relationships/tags" Target="../tags/tag30.xml"/><Relationship Id="rId36" Type="http://schemas.openxmlformats.org/officeDocument/2006/relationships/tags" Target="../tags/tag37.xml"/><Relationship Id="rId10" Type="http://schemas.openxmlformats.org/officeDocument/2006/relationships/tags" Target="../tags/tag38.xml"/><Relationship Id="rId19" Type="http://schemas.openxmlformats.org/officeDocument/2006/relationships/tags" Target="../tags/tag47.xml"/><Relationship Id="rId31" Type="http://schemas.openxmlformats.org/officeDocument/2006/relationships/image" Target="../media/image8.png"/><Relationship Id="rId4" Type="http://schemas.openxmlformats.org/officeDocument/2006/relationships/tags" Target="../tags/tag32.xml"/><Relationship Id="rId9" Type="http://schemas.openxmlformats.org/officeDocument/2006/relationships/tags" Target="../tags/tag37.xml"/><Relationship Id="rId14" Type="http://schemas.openxmlformats.org/officeDocument/2006/relationships/tags" Target="../tags/tag42.xml"/><Relationship Id="rId22" Type="http://schemas.openxmlformats.org/officeDocument/2006/relationships/tags" Target="../tags/tag50.xml"/><Relationship Id="rId27" Type="http://schemas.openxmlformats.org/officeDocument/2006/relationships/slideLayout" Target="../slideLayouts/slideLayout2.xml"/><Relationship Id="rId30" Type="http://schemas.openxmlformats.org/officeDocument/2006/relationships/tags" Target="../tags/tag31.xml"/><Relationship Id="rId35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62.xml"/><Relationship Id="rId13" Type="http://schemas.openxmlformats.org/officeDocument/2006/relationships/tags" Target="../tags/tag67.xml"/><Relationship Id="rId18" Type="http://schemas.openxmlformats.org/officeDocument/2006/relationships/tags" Target="../tags/tag72.xml"/><Relationship Id="rId26" Type="http://schemas.openxmlformats.org/officeDocument/2006/relationships/tags" Target="../tags/tag80.xml"/><Relationship Id="rId39" Type="http://schemas.openxmlformats.org/officeDocument/2006/relationships/image" Target="../media/image16.png"/><Relationship Id="rId3" Type="http://schemas.openxmlformats.org/officeDocument/2006/relationships/tags" Target="../tags/tag57.xml"/><Relationship Id="rId21" Type="http://schemas.openxmlformats.org/officeDocument/2006/relationships/tags" Target="../tags/tag75.xml"/><Relationship Id="rId34" Type="http://schemas.openxmlformats.org/officeDocument/2006/relationships/tags" Target="../tags/tag59.xml"/><Relationship Id="rId42" Type="http://schemas.openxmlformats.org/officeDocument/2006/relationships/image" Target="../media/image18.png"/><Relationship Id="rId7" Type="http://schemas.openxmlformats.org/officeDocument/2006/relationships/tags" Target="../tags/tag61.xml"/><Relationship Id="rId12" Type="http://schemas.openxmlformats.org/officeDocument/2006/relationships/tags" Target="../tags/tag66.xml"/><Relationship Id="rId17" Type="http://schemas.openxmlformats.org/officeDocument/2006/relationships/tags" Target="../tags/tag71.xml"/><Relationship Id="rId25" Type="http://schemas.openxmlformats.org/officeDocument/2006/relationships/tags" Target="../tags/tag79.xml"/><Relationship Id="rId33" Type="http://schemas.openxmlformats.org/officeDocument/2006/relationships/image" Target="../media/image13.png"/><Relationship Id="rId38" Type="http://schemas.openxmlformats.org/officeDocument/2006/relationships/tags" Target="../tags/tag63.xml"/><Relationship Id="rId2" Type="http://schemas.openxmlformats.org/officeDocument/2006/relationships/tags" Target="../tags/tag56.xml"/><Relationship Id="rId16" Type="http://schemas.openxmlformats.org/officeDocument/2006/relationships/tags" Target="../tags/tag70.xml"/><Relationship Id="rId20" Type="http://schemas.openxmlformats.org/officeDocument/2006/relationships/tags" Target="../tags/tag74.xml"/><Relationship Id="rId29" Type="http://schemas.openxmlformats.org/officeDocument/2006/relationships/slideLayout" Target="../slideLayouts/slideLayout2.xml"/><Relationship Id="rId41" Type="http://schemas.openxmlformats.org/officeDocument/2006/relationships/image" Target="../media/image17.png"/><Relationship Id="rId1" Type="http://schemas.openxmlformats.org/officeDocument/2006/relationships/tags" Target="../tags/tag55.xml"/><Relationship Id="rId6" Type="http://schemas.openxmlformats.org/officeDocument/2006/relationships/tags" Target="../tags/tag60.xml"/><Relationship Id="rId11" Type="http://schemas.openxmlformats.org/officeDocument/2006/relationships/tags" Target="../tags/tag65.xml"/><Relationship Id="rId24" Type="http://schemas.openxmlformats.org/officeDocument/2006/relationships/tags" Target="../tags/tag78.xml"/><Relationship Id="rId32" Type="http://schemas.openxmlformats.org/officeDocument/2006/relationships/tags" Target="../tags/tag57.xml"/><Relationship Id="rId37" Type="http://schemas.openxmlformats.org/officeDocument/2006/relationships/image" Target="../media/image15.png"/><Relationship Id="rId40" Type="http://schemas.openxmlformats.org/officeDocument/2006/relationships/tags" Target="../tags/tag65.xml"/><Relationship Id="rId5" Type="http://schemas.openxmlformats.org/officeDocument/2006/relationships/tags" Target="../tags/tag59.xml"/><Relationship Id="rId15" Type="http://schemas.openxmlformats.org/officeDocument/2006/relationships/tags" Target="../tags/tag69.xml"/><Relationship Id="rId23" Type="http://schemas.openxmlformats.org/officeDocument/2006/relationships/tags" Target="../tags/tag77.xml"/><Relationship Id="rId28" Type="http://schemas.openxmlformats.org/officeDocument/2006/relationships/tags" Target="../tags/tag82.xml"/><Relationship Id="rId36" Type="http://schemas.openxmlformats.org/officeDocument/2006/relationships/tags" Target="../tags/tag61.xml"/><Relationship Id="rId10" Type="http://schemas.openxmlformats.org/officeDocument/2006/relationships/tags" Target="../tags/tag64.xml"/><Relationship Id="rId19" Type="http://schemas.openxmlformats.org/officeDocument/2006/relationships/tags" Target="../tags/tag73.xml"/><Relationship Id="rId31" Type="http://schemas.openxmlformats.org/officeDocument/2006/relationships/image" Target="../media/image7.png"/><Relationship Id="rId44" Type="http://schemas.openxmlformats.org/officeDocument/2006/relationships/image" Target="../media/image7.tmp"/><Relationship Id="rId4" Type="http://schemas.openxmlformats.org/officeDocument/2006/relationships/tags" Target="../tags/tag58.xml"/><Relationship Id="rId9" Type="http://schemas.openxmlformats.org/officeDocument/2006/relationships/tags" Target="../tags/tag63.xml"/><Relationship Id="rId14" Type="http://schemas.openxmlformats.org/officeDocument/2006/relationships/tags" Target="../tags/tag68.xml"/><Relationship Id="rId22" Type="http://schemas.openxmlformats.org/officeDocument/2006/relationships/tags" Target="../tags/tag76.xml"/><Relationship Id="rId27" Type="http://schemas.openxmlformats.org/officeDocument/2006/relationships/tags" Target="../tags/tag81.xml"/><Relationship Id="rId30" Type="http://schemas.openxmlformats.org/officeDocument/2006/relationships/tags" Target="../tags/tag56.xml"/><Relationship Id="rId35" Type="http://schemas.openxmlformats.org/officeDocument/2006/relationships/image" Target="../media/image14.png"/><Relationship Id="rId43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90.xml"/><Relationship Id="rId13" Type="http://schemas.openxmlformats.org/officeDocument/2006/relationships/tags" Target="../tags/tag95.xml"/><Relationship Id="rId18" Type="http://schemas.openxmlformats.org/officeDocument/2006/relationships/tags" Target="../tags/tag100.xml"/><Relationship Id="rId26" Type="http://schemas.openxmlformats.org/officeDocument/2006/relationships/tags" Target="../tags/tag108.xml"/><Relationship Id="rId39" Type="http://schemas.openxmlformats.org/officeDocument/2006/relationships/image" Target="../media/image1.png"/><Relationship Id="rId3" Type="http://schemas.openxmlformats.org/officeDocument/2006/relationships/tags" Target="../tags/tag85.xml"/><Relationship Id="rId21" Type="http://schemas.openxmlformats.org/officeDocument/2006/relationships/tags" Target="../tags/tag103.xml"/><Relationship Id="rId34" Type="http://schemas.openxmlformats.org/officeDocument/2006/relationships/tags" Target="../tags/tag89.xml"/><Relationship Id="rId7" Type="http://schemas.openxmlformats.org/officeDocument/2006/relationships/tags" Target="../tags/tag89.xml"/><Relationship Id="rId12" Type="http://schemas.openxmlformats.org/officeDocument/2006/relationships/tags" Target="../tags/tag94.xml"/><Relationship Id="rId17" Type="http://schemas.openxmlformats.org/officeDocument/2006/relationships/tags" Target="../tags/tag99.xml"/><Relationship Id="rId25" Type="http://schemas.openxmlformats.org/officeDocument/2006/relationships/tags" Target="../tags/tag107.xml"/><Relationship Id="rId33" Type="http://schemas.openxmlformats.org/officeDocument/2006/relationships/image" Target="../media/image20.png"/><Relationship Id="rId38" Type="http://schemas.openxmlformats.org/officeDocument/2006/relationships/image" Target="../media/image23.png"/><Relationship Id="rId2" Type="http://schemas.openxmlformats.org/officeDocument/2006/relationships/tags" Target="../tags/tag84.xml"/><Relationship Id="rId16" Type="http://schemas.openxmlformats.org/officeDocument/2006/relationships/tags" Target="../tags/tag98.xml"/><Relationship Id="rId20" Type="http://schemas.openxmlformats.org/officeDocument/2006/relationships/tags" Target="../tags/tag102.xml"/><Relationship Id="rId29" Type="http://schemas.openxmlformats.org/officeDocument/2006/relationships/image" Target="../media/image120.png"/><Relationship Id="rId1" Type="http://schemas.openxmlformats.org/officeDocument/2006/relationships/tags" Target="../tags/tag83.xml"/><Relationship Id="rId6" Type="http://schemas.openxmlformats.org/officeDocument/2006/relationships/tags" Target="../tags/tag88.xml"/><Relationship Id="rId11" Type="http://schemas.openxmlformats.org/officeDocument/2006/relationships/tags" Target="../tags/tag93.xml"/><Relationship Id="rId24" Type="http://schemas.openxmlformats.org/officeDocument/2006/relationships/tags" Target="../tags/tag106.xml"/><Relationship Id="rId32" Type="http://schemas.openxmlformats.org/officeDocument/2006/relationships/tags" Target="../tags/tag87.xml"/><Relationship Id="rId37" Type="http://schemas.openxmlformats.org/officeDocument/2006/relationships/image" Target="../media/image22.png"/><Relationship Id="rId40" Type="http://schemas.openxmlformats.org/officeDocument/2006/relationships/image" Target="../media/image7.tmp"/><Relationship Id="rId5" Type="http://schemas.openxmlformats.org/officeDocument/2006/relationships/tags" Target="../tags/tag87.xml"/><Relationship Id="rId15" Type="http://schemas.openxmlformats.org/officeDocument/2006/relationships/tags" Target="../tags/tag97.xml"/><Relationship Id="rId23" Type="http://schemas.openxmlformats.org/officeDocument/2006/relationships/tags" Target="../tags/tag105.xml"/><Relationship Id="rId28" Type="http://schemas.openxmlformats.org/officeDocument/2006/relationships/tags" Target="../tags/tag84.xml"/><Relationship Id="rId36" Type="http://schemas.openxmlformats.org/officeDocument/2006/relationships/tags" Target="../tags/tag91.xml"/><Relationship Id="rId10" Type="http://schemas.openxmlformats.org/officeDocument/2006/relationships/tags" Target="../tags/tag92.xml"/><Relationship Id="rId19" Type="http://schemas.openxmlformats.org/officeDocument/2006/relationships/tags" Target="../tags/tag101.xml"/><Relationship Id="rId31" Type="http://schemas.openxmlformats.org/officeDocument/2006/relationships/image" Target="../media/image19.png"/><Relationship Id="rId4" Type="http://schemas.openxmlformats.org/officeDocument/2006/relationships/tags" Target="../tags/tag86.xml"/><Relationship Id="rId9" Type="http://schemas.openxmlformats.org/officeDocument/2006/relationships/tags" Target="../tags/tag91.xml"/><Relationship Id="rId14" Type="http://schemas.openxmlformats.org/officeDocument/2006/relationships/tags" Target="../tags/tag96.xml"/><Relationship Id="rId22" Type="http://schemas.openxmlformats.org/officeDocument/2006/relationships/tags" Target="../tags/tag104.xml"/><Relationship Id="rId27" Type="http://schemas.openxmlformats.org/officeDocument/2006/relationships/slideLayout" Target="../slideLayouts/slideLayout2.xml"/><Relationship Id="rId30" Type="http://schemas.openxmlformats.org/officeDocument/2006/relationships/tags" Target="../tags/tag85.xml"/><Relationship Id="rId35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16.xml"/><Relationship Id="rId13" Type="http://schemas.openxmlformats.org/officeDocument/2006/relationships/tags" Target="../tags/tag121.xml"/><Relationship Id="rId18" Type="http://schemas.openxmlformats.org/officeDocument/2006/relationships/tags" Target="../tags/tag126.xml"/><Relationship Id="rId26" Type="http://schemas.openxmlformats.org/officeDocument/2006/relationships/image" Target="../media/image25.png"/><Relationship Id="rId3" Type="http://schemas.openxmlformats.org/officeDocument/2006/relationships/tags" Target="../tags/tag111.xml"/><Relationship Id="rId21" Type="http://schemas.openxmlformats.org/officeDocument/2006/relationships/tags" Target="../tags/tag129.xml"/><Relationship Id="rId7" Type="http://schemas.openxmlformats.org/officeDocument/2006/relationships/tags" Target="../tags/tag115.xml"/><Relationship Id="rId12" Type="http://schemas.openxmlformats.org/officeDocument/2006/relationships/tags" Target="../tags/tag120.xml"/><Relationship Id="rId17" Type="http://schemas.openxmlformats.org/officeDocument/2006/relationships/tags" Target="../tags/tag125.xml"/><Relationship Id="rId25" Type="http://schemas.openxmlformats.org/officeDocument/2006/relationships/image" Target="../media/image24.png"/><Relationship Id="rId2" Type="http://schemas.openxmlformats.org/officeDocument/2006/relationships/tags" Target="../tags/tag110.xml"/><Relationship Id="rId16" Type="http://schemas.openxmlformats.org/officeDocument/2006/relationships/tags" Target="../tags/tag124.xml"/><Relationship Id="rId20" Type="http://schemas.openxmlformats.org/officeDocument/2006/relationships/tags" Target="../tags/tag128.xml"/><Relationship Id="rId29" Type="http://schemas.openxmlformats.org/officeDocument/2006/relationships/image" Target="../media/image7.tmp"/><Relationship Id="rId1" Type="http://schemas.openxmlformats.org/officeDocument/2006/relationships/tags" Target="../tags/tag109.xml"/><Relationship Id="rId6" Type="http://schemas.openxmlformats.org/officeDocument/2006/relationships/tags" Target="../tags/tag114.xml"/><Relationship Id="rId11" Type="http://schemas.openxmlformats.org/officeDocument/2006/relationships/tags" Target="../tags/tag119.xml"/><Relationship Id="rId24" Type="http://schemas.openxmlformats.org/officeDocument/2006/relationships/image" Target="../media/image180.png"/><Relationship Id="rId5" Type="http://schemas.openxmlformats.org/officeDocument/2006/relationships/tags" Target="../tags/tag113.xml"/><Relationship Id="rId15" Type="http://schemas.openxmlformats.org/officeDocument/2006/relationships/tags" Target="../tags/tag123.xml"/><Relationship Id="rId23" Type="http://schemas.openxmlformats.org/officeDocument/2006/relationships/tags" Target="../tags/tag110.xml"/><Relationship Id="rId28" Type="http://schemas.openxmlformats.org/officeDocument/2006/relationships/image" Target="../media/image1.png"/><Relationship Id="rId10" Type="http://schemas.openxmlformats.org/officeDocument/2006/relationships/tags" Target="../tags/tag118.xml"/><Relationship Id="rId19" Type="http://schemas.openxmlformats.org/officeDocument/2006/relationships/tags" Target="../tags/tag127.xml"/><Relationship Id="rId4" Type="http://schemas.openxmlformats.org/officeDocument/2006/relationships/tags" Target="../tags/tag112.xml"/><Relationship Id="rId9" Type="http://schemas.openxmlformats.org/officeDocument/2006/relationships/tags" Target="../tags/tag117.xml"/><Relationship Id="rId14" Type="http://schemas.openxmlformats.org/officeDocument/2006/relationships/tags" Target="../tags/tag122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tags" Target="../tags/tag142.xml"/><Relationship Id="rId18" Type="http://schemas.openxmlformats.org/officeDocument/2006/relationships/tags" Target="../tags/tag147.xml"/><Relationship Id="rId3" Type="http://schemas.openxmlformats.org/officeDocument/2006/relationships/tags" Target="../tags/tag132.xml"/><Relationship Id="rId21" Type="http://schemas.openxmlformats.org/officeDocument/2006/relationships/image" Target="../media/image27.png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tags" Target="../tags/tag146.xml"/><Relationship Id="rId2" Type="http://schemas.openxmlformats.org/officeDocument/2006/relationships/tags" Target="../tags/tag131.xml"/><Relationship Id="rId16" Type="http://schemas.openxmlformats.org/officeDocument/2006/relationships/tags" Target="../tags/tag145.xml"/><Relationship Id="rId20" Type="http://schemas.openxmlformats.org/officeDocument/2006/relationships/slideLayout" Target="../slideLayouts/slideLayout2.xml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24" Type="http://schemas.openxmlformats.org/officeDocument/2006/relationships/image" Target="../media/image7.tmp"/><Relationship Id="rId5" Type="http://schemas.openxmlformats.org/officeDocument/2006/relationships/tags" Target="../tags/tag134.xml"/><Relationship Id="rId15" Type="http://schemas.openxmlformats.org/officeDocument/2006/relationships/tags" Target="../tags/tag144.xml"/><Relationship Id="rId23" Type="http://schemas.openxmlformats.org/officeDocument/2006/relationships/image" Target="../media/image1.png"/><Relationship Id="rId10" Type="http://schemas.openxmlformats.org/officeDocument/2006/relationships/tags" Target="../tags/tag139.xml"/><Relationship Id="rId19" Type="http://schemas.openxmlformats.org/officeDocument/2006/relationships/tags" Target="../tags/tag148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tags" Target="../tags/tag143.xml"/><Relationship Id="rId22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b="1" dirty="0"/>
              <a:t>02B_</a:t>
            </a:r>
            <a:r>
              <a:rPr lang="zh-CN" altLang="en-US" sz="3200" b="1" dirty="0"/>
              <a:t>条件概率</a:t>
            </a:r>
          </a:p>
        </p:txBody>
      </p:sp>
      <p:sp>
        <p:nvSpPr>
          <p:cNvPr id="3" name="TextBox 2"/>
          <p:cNvSpPr txBox="1"/>
          <p:nvPr>
            <p:custDataLst>
              <p:tags r:id="rId2"/>
            </p:custDataLst>
          </p:nvPr>
        </p:nvSpPr>
        <p:spPr>
          <a:xfrm>
            <a:off x="1841500" y="5842000"/>
            <a:ext cx="2032000" cy="508000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</a14:hiddenLine>
            </a:ext>
          </a:extLst>
        </p:spPr>
        <p:txBody>
          <a:bodyPr vert="horz" wrap="square" rtlCol="0" anchor="ctr" anchorCtr="1">
            <a:noAutofit/>
          </a:bodyPr>
          <a:lstStyle/>
          <a:p>
            <a:r>
              <a:rPr lang="zh-CN" altLang="en-US" sz="2000">
                <a:solidFill>
                  <a:srgbClr val="000000"/>
                </a:solidFill>
              </a:rPr>
              <a:t>总分</a:t>
            </a:r>
            <a:r>
              <a:rPr lang="en-US" altLang="zh-CN" sz="2000">
                <a:solidFill>
                  <a:srgbClr val="000000"/>
                </a:solidFill>
              </a:rPr>
              <a:t>: 100</a:t>
            </a:r>
            <a:endParaRPr lang="zh-CN" altLang="en-US" sz="200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7874000"/>
            <a:ext cx="5461000" cy="10160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</a:ln>
        </p:spPr>
        <p:txBody>
          <a:bodyPr vert="horz" wrap="square" rtlCol="0" anchor="ctr">
            <a:noAutofit/>
          </a:bodyPr>
          <a:lstStyle/>
          <a:p>
            <a:r>
              <a:rPr lang="zh-CN" altLang="en-US" sz="2000" dirty="0">
                <a:solidFill>
                  <a:srgbClr val="FF0000"/>
                </a:solidFill>
              </a:rPr>
              <a:t>*此封面页请勿删除，删除后将无法上传至试卷库，添加菜单栏任意题型即可制作试卷</a:t>
            </a:r>
            <a:r>
              <a:rPr lang="en-US" altLang="zh-CN" sz="2000" dirty="0">
                <a:solidFill>
                  <a:srgbClr val="FF0000"/>
                </a:solidFill>
              </a:rPr>
              <a:t>.</a:t>
            </a:r>
            <a:r>
              <a:rPr lang="zh-CN" altLang="en-US" sz="2000" dirty="0">
                <a:solidFill>
                  <a:srgbClr val="FF0000"/>
                </a:solidFill>
              </a:rPr>
              <a:t>本提示将在上传时自动隐藏</a:t>
            </a:r>
            <a:r>
              <a:rPr lang="en-US" altLang="zh-CN" sz="2000" dirty="0">
                <a:solidFill>
                  <a:srgbClr val="FF0000"/>
                </a:solidFill>
              </a:rPr>
              <a:t>.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6417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99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>
            <p:custDataLst>
              <p:tags r:id="rId2"/>
            </p:custDataLst>
          </p:nvPr>
        </p:nvSpPr>
        <p:spPr>
          <a:xfrm>
            <a:off x="295610" y="922695"/>
            <a:ext cx="5123780" cy="3293209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</a14:hiddenLine>
            </a:ext>
          </a:extLst>
        </p:spPr>
        <p:txBody>
          <a:bodyPr vert="horz" wrap="square" rtlCol="0" anchor="ctr">
            <a:spAutoFit/>
          </a:bodyPr>
          <a:lstStyle/>
          <a:p>
            <a:r>
              <a:rPr lang="en-US" altLang="zh-CN" sz="2600" dirty="0">
                <a:solidFill>
                  <a:srgbClr val="000000"/>
                </a:solidFill>
                <a:latin typeface="Microsoft Yahei"/>
                <a:ea typeface="Microsoft Yahei"/>
                <a:sym typeface="Microsoft Yahei"/>
              </a:rPr>
              <a:t>7. </a:t>
            </a:r>
            <a:r>
              <a:rPr lang="zh-CN" altLang="en-US" sz="2600" dirty="0">
                <a:solidFill>
                  <a:srgbClr val="000000"/>
                </a:solidFill>
                <a:latin typeface="Microsoft Yahei"/>
                <a:ea typeface="Microsoft Yahei"/>
                <a:sym typeface="Microsoft Yahei"/>
              </a:rPr>
              <a:t>据气象记录知道</a:t>
            </a:r>
            <a:r>
              <a:rPr lang="en-US" altLang="zh-CN" sz="2600" dirty="0">
                <a:solidFill>
                  <a:srgbClr val="000000"/>
                </a:solidFill>
                <a:latin typeface="Microsoft Yahei"/>
                <a:ea typeface="Microsoft Yahei"/>
                <a:sym typeface="Microsoft Yahei"/>
              </a:rPr>
              <a:t>,</a:t>
            </a:r>
            <a:r>
              <a:rPr lang="zh-CN" altLang="en-US" sz="2600" dirty="0">
                <a:solidFill>
                  <a:srgbClr val="000000"/>
                </a:solidFill>
                <a:latin typeface="Microsoft Yahei"/>
                <a:ea typeface="Microsoft Yahei"/>
                <a:sym typeface="Microsoft Yahei"/>
              </a:rPr>
              <a:t>一年中甲市雨天的比例占</a:t>
            </a:r>
            <a:r>
              <a:rPr lang="en-US" altLang="zh-CN" sz="2600" dirty="0">
                <a:solidFill>
                  <a:srgbClr val="000000"/>
                </a:solidFill>
                <a:latin typeface="Microsoft Yahei"/>
                <a:ea typeface="Microsoft Yahei"/>
                <a:sym typeface="Microsoft Yahei"/>
              </a:rPr>
              <a:t>0.5,</a:t>
            </a:r>
            <a:r>
              <a:rPr lang="zh-CN" altLang="en-US" sz="2600" dirty="0">
                <a:solidFill>
                  <a:srgbClr val="000000"/>
                </a:solidFill>
                <a:latin typeface="Microsoft Yahei"/>
                <a:ea typeface="Microsoft Yahei"/>
                <a:sym typeface="Microsoft Yahei"/>
              </a:rPr>
              <a:t>乙市雨天的比例占</a:t>
            </a:r>
            <a:r>
              <a:rPr lang="en-US" altLang="zh-CN" sz="2600" dirty="0">
                <a:solidFill>
                  <a:srgbClr val="000000"/>
                </a:solidFill>
                <a:latin typeface="Microsoft Yahei"/>
                <a:ea typeface="Microsoft Yahei"/>
                <a:sym typeface="Microsoft Yahei"/>
              </a:rPr>
              <a:t>0.3,</a:t>
            </a:r>
            <a:r>
              <a:rPr lang="zh-CN" altLang="en-US" sz="2600" dirty="0">
                <a:solidFill>
                  <a:srgbClr val="000000"/>
                </a:solidFill>
                <a:latin typeface="Microsoft Yahei"/>
                <a:ea typeface="Microsoft Yahei"/>
                <a:sym typeface="Microsoft Yahei"/>
              </a:rPr>
              <a:t>两地同时下雨的比例占</a:t>
            </a:r>
            <a:r>
              <a:rPr lang="en-US" altLang="zh-CN" sz="2600" dirty="0">
                <a:solidFill>
                  <a:srgbClr val="000000"/>
                </a:solidFill>
                <a:latin typeface="Microsoft Yahei"/>
                <a:ea typeface="Microsoft Yahei"/>
                <a:sym typeface="Microsoft Yahei"/>
              </a:rPr>
              <a:t>0.1,</a:t>
            </a:r>
            <a:r>
              <a:rPr lang="zh-CN" altLang="en-US" sz="2600" dirty="0">
                <a:solidFill>
                  <a:srgbClr val="000000"/>
                </a:solidFill>
                <a:latin typeface="Microsoft Yahei"/>
                <a:ea typeface="Microsoft Yahei"/>
                <a:sym typeface="Microsoft Yahei"/>
              </a:rPr>
              <a:t>则在甲市下雨的情况下乙市也下雨的概率为</a:t>
            </a:r>
            <a:r>
              <a:rPr lang="zh-CN" altLang="en-US" sz="2600" dirty="0">
                <a:solidFill>
                  <a:srgbClr val="639EF4"/>
                </a:solidFill>
                <a:latin typeface="Microsoft Yahei"/>
                <a:ea typeface="Microsoft Yahei"/>
                <a:sym typeface="Microsoft Yahei"/>
              </a:rPr>
              <a:t> </a:t>
            </a:r>
            <a:r>
              <a:rPr lang="en-US" altLang="zh-CN" sz="2600" dirty="0">
                <a:solidFill>
                  <a:srgbClr val="639EF4"/>
                </a:solidFill>
                <a:latin typeface="Microsoft Yahei"/>
                <a:ea typeface="Microsoft Yahei"/>
                <a:sym typeface="Microsoft Yahei"/>
              </a:rPr>
              <a:t>[</a:t>
            </a:r>
            <a:r>
              <a:rPr lang="zh-CN" altLang="en-US" sz="2600" dirty="0">
                <a:solidFill>
                  <a:srgbClr val="639EF4"/>
                </a:solidFill>
                <a:latin typeface="Microsoft Yahei"/>
                <a:ea typeface="Microsoft Yahei"/>
                <a:sym typeface="Microsoft Yahei"/>
              </a:rPr>
              <a:t>填空</a:t>
            </a:r>
            <a:r>
              <a:rPr lang="en-US" altLang="zh-CN" sz="2600" dirty="0">
                <a:solidFill>
                  <a:srgbClr val="639EF4"/>
                </a:solidFill>
                <a:latin typeface="Microsoft Yahei"/>
                <a:ea typeface="Microsoft Yahei"/>
                <a:sym typeface="Microsoft Yahei"/>
              </a:rPr>
              <a:t>1]</a:t>
            </a:r>
            <a:r>
              <a:rPr lang="en-US" altLang="zh-CN" sz="2600" dirty="0">
                <a:solidFill>
                  <a:srgbClr val="000000"/>
                </a:solidFill>
                <a:latin typeface="Microsoft Yahei"/>
                <a:ea typeface="Microsoft Yahei"/>
                <a:sym typeface="Microsoft Yahei"/>
              </a:rPr>
              <a:t> ;</a:t>
            </a:r>
            <a:r>
              <a:rPr lang="zh-CN" altLang="en-US" sz="2600" dirty="0">
                <a:solidFill>
                  <a:srgbClr val="000000"/>
                </a:solidFill>
                <a:latin typeface="Microsoft Yahei"/>
                <a:ea typeface="Microsoft Yahei"/>
                <a:sym typeface="Microsoft Yahei"/>
              </a:rPr>
              <a:t>已知甲、乙两市至少有一地下雨的情况下</a:t>
            </a:r>
            <a:r>
              <a:rPr lang="en-US" altLang="zh-CN" sz="2600" dirty="0">
                <a:solidFill>
                  <a:srgbClr val="000000"/>
                </a:solidFill>
                <a:latin typeface="Microsoft Yahei"/>
                <a:ea typeface="Microsoft Yahei"/>
                <a:sym typeface="Microsoft Yahei"/>
              </a:rPr>
              <a:t>,</a:t>
            </a:r>
            <a:r>
              <a:rPr lang="zh-CN" altLang="en-US" sz="2600" dirty="0">
                <a:solidFill>
                  <a:srgbClr val="000000"/>
                </a:solidFill>
                <a:latin typeface="Microsoft Yahei"/>
                <a:ea typeface="Microsoft Yahei"/>
                <a:sym typeface="Microsoft Yahei"/>
              </a:rPr>
              <a:t>甲市下雨的概率为</a:t>
            </a:r>
            <a:r>
              <a:rPr lang="zh-CN" altLang="en-US" sz="2600" dirty="0">
                <a:solidFill>
                  <a:srgbClr val="639EF4"/>
                </a:solidFill>
                <a:latin typeface="Microsoft Yahei"/>
                <a:ea typeface="Microsoft Yahei"/>
                <a:sym typeface="Microsoft Yahei"/>
              </a:rPr>
              <a:t> </a:t>
            </a:r>
            <a:r>
              <a:rPr lang="en-US" altLang="zh-CN" sz="2600" dirty="0">
                <a:solidFill>
                  <a:srgbClr val="639EF4"/>
                </a:solidFill>
                <a:latin typeface="Microsoft Yahei"/>
                <a:ea typeface="Microsoft Yahei"/>
                <a:sym typeface="Microsoft Yahei"/>
              </a:rPr>
              <a:t>[</a:t>
            </a:r>
            <a:r>
              <a:rPr lang="zh-CN" altLang="en-US" sz="2600" dirty="0">
                <a:solidFill>
                  <a:srgbClr val="639EF4"/>
                </a:solidFill>
                <a:latin typeface="Microsoft Yahei"/>
                <a:ea typeface="Microsoft Yahei"/>
                <a:sym typeface="Microsoft Yahei"/>
              </a:rPr>
              <a:t>填空</a:t>
            </a:r>
            <a:r>
              <a:rPr lang="en-US" altLang="zh-CN" sz="2600" dirty="0">
                <a:solidFill>
                  <a:srgbClr val="639EF4"/>
                </a:solidFill>
                <a:latin typeface="Microsoft Yahei"/>
                <a:ea typeface="Microsoft Yahei"/>
                <a:sym typeface="Microsoft Yahei"/>
              </a:rPr>
              <a:t>2]</a:t>
            </a:r>
            <a:r>
              <a:rPr lang="en-US" altLang="zh-CN" sz="2600" dirty="0">
                <a:solidFill>
                  <a:srgbClr val="000000"/>
                </a:solidFill>
                <a:latin typeface="Microsoft Yahei"/>
                <a:ea typeface="Microsoft Yahei"/>
                <a:sym typeface="Microsoft Yahei"/>
              </a:rPr>
              <a:t> 【</a:t>
            </a:r>
            <a:r>
              <a:rPr lang="zh-CN" altLang="en-US" sz="2600" dirty="0">
                <a:solidFill>
                  <a:srgbClr val="000000"/>
                </a:solidFill>
                <a:latin typeface="Microsoft Yahei"/>
                <a:ea typeface="Microsoft Yahei"/>
                <a:sym typeface="Microsoft Yahei"/>
              </a:rPr>
              <a:t>答案使用最简分数</a:t>
            </a:r>
            <a:r>
              <a:rPr lang="en-US" altLang="zh-CN" sz="2600" dirty="0">
                <a:solidFill>
                  <a:srgbClr val="000000"/>
                </a:solidFill>
                <a:latin typeface="Microsoft Yahei"/>
                <a:ea typeface="Microsoft Yahei"/>
                <a:sym typeface="Microsoft Yahei"/>
              </a:rPr>
              <a:t>】.</a:t>
            </a:r>
            <a:endParaRPr lang="zh-CN" altLang="en-US" sz="2600" dirty="0">
              <a:solidFill>
                <a:srgbClr val="000000"/>
              </a:solidFill>
              <a:latin typeface="Microsoft Yahei"/>
              <a:ea typeface="Microsoft Yahei"/>
              <a:sym typeface="Microsoft Yahei"/>
            </a:endParaRPr>
          </a:p>
        </p:txBody>
      </p:sp>
      <p:sp>
        <p:nvSpPr>
          <p:cNvPr id="9" name="矩形 8"/>
          <p:cNvSpPr/>
          <p:nvPr>
            <p:custDataLst>
              <p:tags r:id="rId3"/>
            </p:custDataLst>
          </p:nvPr>
        </p:nvSpPr>
        <p:spPr>
          <a:xfrm>
            <a:off x="0" y="8270875"/>
            <a:ext cx="5715000" cy="476250"/>
          </a:xfrm>
          <a:prstGeom prst="rect">
            <a:avLst/>
          </a:prstGeom>
          <a:solidFill>
            <a:srgbClr val="FBFAEF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r>
              <a:rPr lang="zh-CN" altLang="en-US" sz="1500" dirty="0">
                <a:solidFill>
                  <a:srgbClr val="F84F41"/>
                </a:solidFill>
                <a:latin typeface="Microsoft Yahei"/>
                <a:ea typeface="Microsoft Yahei"/>
                <a:sym typeface="Microsoft Yahei"/>
              </a:rPr>
              <a:t>正常使用填空题需</a:t>
            </a:r>
            <a:r>
              <a:rPr lang="en-US" altLang="zh-CN" sz="1500" dirty="0">
                <a:solidFill>
                  <a:srgbClr val="F84F41"/>
                </a:solidFill>
                <a:latin typeface="Microsoft Yahei"/>
                <a:ea typeface="Microsoft Yahei"/>
                <a:sym typeface="Microsoft Yahei"/>
              </a:rPr>
              <a:t>3.0</a:t>
            </a:r>
            <a:r>
              <a:rPr lang="zh-CN" altLang="en-US" sz="1500" dirty="0">
                <a:solidFill>
                  <a:srgbClr val="F84F41"/>
                </a:solidFill>
                <a:latin typeface="Microsoft Yahei"/>
                <a:ea typeface="Microsoft Yahei"/>
                <a:sym typeface="Microsoft Yahei"/>
              </a:rPr>
              <a:t>以上版本雨课堂</a:t>
            </a:r>
          </a:p>
        </p:txBody>
      </p:sp>
      <p:sp>
        <p:nvSpPr>
          <p:cNvPr id="11" name="矩形 10"/>
          <p:cNvSpPr/>
          <p:nvPr>
            <p:custDataLst>
              <p:tags r:id="rId4"/>
            </p:custDataLst>
          </p:nvPr>
        </p:nvSpPr>
        <p:spPr>
          <a:xfrm>
            <a:off x="6096000" y="0"/>
            <a:ext cx="5120640" cy="9144000"/>
          </a:xfrm>
          <a:prstGeom prst="rect">
            <a:avLst/>
          </a:prstGeom>
          <a:solidFill>
            <a:srgbClr val="FFFFFF"/>
          </a:solidFill>
          <a:ln w="12700" cmpd="sng">
            <a:solidFill>
              <a:srgbClr val="9B9B9B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6" name="TextBox 15"/>
          <p:cNvSpPr txBox="1"/>
          <p:nvPr>
            <p:custDataLst>
              <p:tags r:id="rId5"/>
            </p:custDataLst>
          </p:nvPr>
        </p:nvSpPr>
        <p:spPr>
          <a:xfrm>
            <a:off x="6184900" y="8612832"/>
            <a:ext cx="4942840" cy="461665"/>
          </a:xfrm>
          <a:prstGeom prst="rect">
            <a:avLst/>
          </a:prstGeom>
          <a:solidFill>
            <a:srgbClr val="FBFAEF"/>
          </a:solidFill>
          <a:ln w="12700"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</a14:hiddenLine>
            </a:ext>
          </a:extLst>
        </p:spPr>
        <p:txBody>
          <a:bodyPr vert="horz" rtlCol="0" anchor="ctr">
            <a:spAutoFit/>
          </a:bodyPr>
          <a:lstStyle/>
          <a:p>
            <a:r>
              <a:rPr lang="zh-CN" altLang="en-US" sz="1200">
                <a:solidFill>
                  <a:srgbClr val="F84F41"/>
                </a:solidFill>
                <a:latin typeface="Microsoft Yahei"/>
                <a:ea typeface="Microsoft Yahei"/>
                <a:sym typeface="Microsoft Yahei"/>
              </a:rPr>
              <a:t>可为此题添加文本、图片、公式等解析，且需将内容全部放在本区域内。正常使用需</a:t>
            </a:r>
            <a:r>
              <a:rPr lang="en-US" altLang="zh-CN" sz="1200">
                <a:solidFill>
                  <a:srgbClr val="F84F41"/>
                </a:solidFill>
                <a:latin typeface="Microsoft Yahei"/>
                <a:ea typeface="Microsoft Yahei"/>
                <a:sym typeface="Microsoft Yahei"/>
              </a:rPr>
              <a:t>3.0</a:t>
            </a:r>
            <a:r>
              <a:rPr lang="zh-CN" altLang="en-US" sz="1200">
                <a:solidFill>
                  <a:srgbClr val="F84F41"/>
                </a:solidFill>
                <a:latin typeface="Microsoft Yahei"/>
                <a:ea typeface="Microsoft Yahei"/>
                <a:sym typeface="Microsoft Yahei"/>
              </a:rPr>
              <a:t>以上版本</a:t>
            </a:r>
          </a:p>
        </p:txBody>
      </p:sp>
      <p:sp>
        <p:nvSpPr>
          <p:cNvPr id="17" name="TextBox 16"/>
          <p:cNvSpPr txBox="1"/>
          <p:nvPr>
            <p:custDataLst>
              <p:tags r:id="rId6"/>
            </p:custDataLst>
          </p:nvPr>
        </p:nvSpPr>
        <p:spPr>
          <a:xfrm>
            <a:off x="6350000" y="1270000"/>
            <a:ext cx="4612640" cy="400110"/>
          </a:xfrm>
          <a:prstGeom prst="rect">
            <a:avLst/>
          </a:prstGeom>
          <a:noFill/>
        </p:spPr>
        <p:txBody>
          <a:bodyPr vert="horz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Yahei"/>
                <a:ea typeface="Microsoft Yahei"/>
                <a:cs typeface="+mn-cs"/>
                <a:sym typeface="Microsoft Yahei"/>
              </a:rPr>
              <a:t>此处添加答案解析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841500"/>
            <a:ext cx="515302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860" y="2843808"/>
            <a:ext cx="5060334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" name="组合 14"/>
          <p:cNvGrpSpPr/>
          <p:nvPr>
            <p:custDataLst>
              <p:tags r:id="rId7"/>
            </p:custDataLst>
          </p:nvPr>
        </p:nvGrpSpPr>
        <p:grpSpPr>
          <a:xfrm>
            <a:off x="6108700" y="0"/>
            <a:ext cx="5095240" cy="647700"/>
            <a:chOff x="6108700" y="0"/>
            <a:chExt cx="5095240" cy="647700"/>
          </a:xfrm>
        </p:grpSpPr>
        <p:sp>
          <p:nvSpPr>
            <p:cNvPr id="12" name="RemarkBack"/>
            <p:cNvSpPr/>
            <p:nvPr>
              <p:custDataLst>
                <p:tags r:id="rId17"/>
              </p:custDataLst>
            </p:nvPr>
          </p:nvSpPr>
          <p:spPr>
            <a:xfrm>
              <a:off x="6108700" y="12700"/>
              <a:ext cx="5095240" cy="635000"/>
            </a:xfrm>
            <a:prstGeom prst="rect">
              <a:avLst/>
            </a:prstGeom>
            <a:solidFill>
              <a:srgbClr val="F6F7F8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RemarkBlock"/>
            <p:cNvSpPr/>
            <p:nvPr>
              <p:custDataLst>
                <p:tags r:id="rId18"/>
              </p:custDataLst>
            </p:nvPr>
          </p:nvSpPr>
          <p:spPr>
            <a:xfrm>
              <a:off x="6108700" y="12700"/>
              <a:ext cx="190500" cy="635000"/>
            </a:xfrm>
            <a:prstGeom prst="rect">
              <a:avLst/>
            </a:prstGeom>
            <a:solidFill>
              <a:srgbClr val="639EF4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RemarkTitleText"/>
            <p:cNvSpPr txBox="1"/>
            <p:nvPr>
              <p:custDataLst>
                <p:tags r:id="rId19"/>
              </p:custDataLst>
            </p:nvPr>
          </p:nvSpPr>
          <p:spPr>
            <a:xfrm>
              <a:off x="6350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>
                  <a:solidFill>
                    <a:srgbClr val="000000"/>
                  </a:solidFill>
                  <a:latin typeface="Microsoft Yahei"/>
                  <a:ea typeface="Microsoft Yahei"/>
                  <a:sym typeface="Microsoft Yahei"/>
                </a:rPr>
                <a:t>答案解析</a:t>
              </a:r>
            </a:p>
          </p:txBody>
        </p:sp>
      </p:grpSp>
      <p:sp>
        <p:nvSpPr>
          <p:cNvPr id="10" name="RemarkBack"/>
          <p:cNvSpPr/>
          <p:nvPr>
            <p:custDataLst>
              <p:tags r:id="rId8"/>
            </p:custDataLst>
          </p:nvPr>
        </p:nvSpPr>
        <p:spPr>
          <a:xfrm>
            <a:off x="6108700" y="12700"/>
            <a:ext cx="5095240" cy="635000"/>
          </a:xfrm>
          <a:prstGeom prst="rect">
            <a:avLst/>
          </a:prstGeom>
          <a:solidFill>
            <a:srgbClr val="F6F7F8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RemarkBlock"/>
          <p:cNvSpPr/>
          <p:nvPr>
            <p:custDataLst>
              <p:tags r:id="rId9"/>
            </p:custDataLst>
          </p:nvPr>
        </p:nvSpPr>
        <p:spPr>
          <a:xfrm>
            <a:off x="6108700" y="12700"/>
            <a:ext cx="190500" cy="635000"/>
          </a:xfrm>
          <a:prstGeom prst="rect">
            <a:avLst/>
          </a:prstGeom>
          <a:solidFill>
            <a:srgbClr val="639EF4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RemarkTitleText"/>
          <p:cNvSpPr txBox="1"/>
          <p:nvPr>
            <p:custDataLst>
              <p:tags r:id="rId10"/>
            </p:custDataLst>
          </p:nvPr>
        </p:nvSpPr>
        <p:spPr>
          <a:xfrm>
            <a:off x="6350000" y="0"/>
            <a:ext cx="1905000" cy="635000"/>
          </a:xfrm>
          <a:prstGeom prst="rect">
            <a:avLst/>
          </a:prstGeom>
          <a:noFill/>
        </p:spPr>
        <p:txBody>
          <a:bodyPr vert="horz" wrap="none" rtlCol="0" anchor="ctr" anchorCtr="0">
            <a:noAutofit/>
          </a:bodyPr>
          <a:lstStyle/>
          <a:p>
            <a:r>
              <a:rPr lang="zh-CN" altLang="en-US">
                <a:solidFill>
                  <a:srgbClr val="000000"/>
                </a:solidFill>
                <a:latin typeface="Microsoft Yahei"/>
                <a:ea typeface="Microsoft Yahei"/>
                <a:sym typeface="Microsoft Yahei"/>
              </a:rPr>
              <a:t>答案解析</a:t>
            </a: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5EE053C4-B2C4-4E0B-BC34-314E456E9F65}"/>
              </a:ext>
            </a:extLst>
          </p:cNvPr>
          <p:cNvPicPr/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565" y="8558570"/>
            <a:ext cx="3277870" cy="492125"/>
          </a:xfrm>
          <a:prstGeom prst="rect">
            <a:avLst/>
          </a:prstGeom>
        </p:spPr>
      </p:pic>
      <p:grpSp>
        <p:nvGrpSpPr>
          <p:cNvPr id="7" name="组合 6"/>
          <p:cNvGrpSpPr/>
          <p:nvPr>
            <p:custDataLst>
              <p:tags r:id="rId11"/>
            </p:custDataLst>
          </p:nvPr>
        </p:nvGrpSpPr>
        <p:grpSpPr>
          <a:xfrm>
            <a:off x="0" y="0"/>
            <a:ext cx="5715000" cy="635000"/>
            <a:chOff x="0" y="0"/>
            <a:chExt cx="5715000" cy="635000"/>
          </a:xfrm>
        </p:grpSpPr>
        <p:sp>
          <p:nvSpPr>
            <p:cNvPr id="3" name="TitleBackground"/>
            <p:cNvSpPr/>
            <p:nvPr>
              <p:custDataLst>
                <p:tags r:id="rId13"/>
              </p:custDataLst>
            </p:nvPr>
          </p:nvSpPr>
          <p:spPr>
            <a:xfrm>
              <a:off x="0" y="0"/>
              <a:ext cx="5715000" cy="635000"/>
            </a:xfrm>
            <a:prstGeom prst="rect">
              <a:avLst/>
            </a:prstGeom>
            <a:solidFill>
              <a:srgbClr val="F6F7F8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ColorBlock"/>
            <p:cNvSpPr/>
            <p:nvPr>
              <p:custDataLst>
                <p:tags r:id="rId14"/>
              </p:custDataLst>
            </p:nvPr>
          </p:nvSpPr>
          <p:spPr>
            <a:xfrm>
              <a:off x="0" y="0"/>
              <a:ext cx="190500" cy="635000"/>
            </a:xfrm>
            <a:prstGeom prst="rect">
              <a:avLst/>
            </a:prstGeom>
            <a:solidFill>
              <a:srgbClr val="639EF4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TypeText"/>
            <p:cNvSpPr txBox="1"/>
            <p:nvPr>
              <p:custDataLst>
                <p:tags r:id="rId15"/>
              </p:custDataLst>
            </p:nvPr>
          </p:nvSpPr>
          <p:spPr>
            <a:xfrm>
              <a:off x="254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Microsoft Yahei"/>
                  <a:ea typeface="Microsoft Yahei"/>
                  <a:sym typeface="Microsoft Yahei"/>
                </a:rPr>
                <a:t>填空题</a:t>
              </a:r>
            </a:p>
          </p:txBody>
        </p:sp>
        <p:sp>
          <p:nvSpPr>
            <p:cNvPr id="6" name="TipText"/>
            <p:cNvSpPr txBox="1"/>
            <p:nvPr>
              <p:custDataLst>
                <p:tags r:id="rId16"/>
              </p:custDataLst>
            </p:nvPr>
          </p:nvSpPr>
          <p:spPr>
            <a:xfrm>
              <a:off x="1525905" y="10922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>
                  <a:solidFill>
                    <a:srgbClr val="808080"/>
                  </a:solidFill>
                  <a:latin typeface="Microsoft Yahei"/>
                  <a:ea typeface="Microsoft Yahei"/>
                  <a:sym typeface="Microsoft Yahei"/>
                </a:rPr>
                <a:t>3</a:t>
              </a:r>
              <a:r>
                <a:rPr lang="zh-CN" altLang="en-US" sz="2000">
                  <a:solidFill>
                    <a:srgbClr val="808080"/>
                  </a:solidFill>
                  <a:latin typeface="Microsoft Yahei"/>
                  <a:ea typeface="Microsoft Yahei"/>
                  <a:sym typeface="Microsoft Yahei"/>
                </a:rPr>
                <a:t>分</a:t>
              </a:r>
            </a:p>
          </p:txBody>
        </p:sp>
      </p:grpSp>
      <p:pic>
        <p:nvPicPr>
          <p:cNvPr id="2" name="图片 1"/>
          <p:cNvPicPr>
            <a:picLocks/>
          </p:cNvPicPr>
          <p:nvPr>
            <p:custDataLst>
              <p:tags r:id="rId12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600" y="63500"/>
            <a:ext cx="1422400" cy="50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318349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1500" y="940625"/>
                <a:ext cx="4389755" cy="2246256"/>
              </a:xfrm>
              <a:prstGeom prst="rect">
                <a:avLst/>
              </a:prstGeom>
              <a:noFill/>
              <a:ln w="12700"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>
                    <a:solidFill>
                      <a:schemeClr val="tx1"/>
                    </a:solidFill>
                  </a14:hiddenLine>
                </a:ext>
              </a:extLst>
            </p:spPr>
            <p:txBody>
              <a:bodyPr vert="horz" wrap="square" rtlCol="0" anchor="ctr">
                <a:spAutoFit/>
              </a:bodyPr>
              <a:lstStyle/>
              <a:p>
                <a:r>
                  <a:rPr lang="en-US" altLang="zh-CN" sz="2600" dirty="0">
                    <a:solidFill>
                      <a:srgbClr val="000000"/>
                    </a:solidFill>
                    <a:latin typeface="Microsoft Yahei"/>
                    <a:ea typeface="Microsoft Yahei"/>
                    <a:sym typeface="Microsoft Yahei"/>
                  </a:rPr>
                  <a:t>8. </a:t>
                </a:r>
                <a:r>
                  <a:rPr lang="zh-CN" altLang="en-US" sz="2600" dirty="0">
                    <a:solidFill>
                      <a:srgbClr val="000000"/>
                    </a:solidFill>
                    <a:latin typeface="Microsoft Yahei"/>
                    <a:ea typeface="Microsoft Yahei"/>
                    <a:sym typeface="Microsoft Yahei"/>
                  </a:rPr>
                  <a:t>若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600" i="0" dirty="0" smtClean="0">
                        <a:solidFill>
                          <a:srgbClr val="000000"/>
                        </a:solidFill>
                        <a:latin typeface="Cambria Math"/>
                        <a:ea typeface="Microsoft Yahei"/>
                        <a:sym typeface="Microsoft Yahei"/>
                      </a:rPr>
                      <m:t>P</m:t>
                    </m:r>
                    <m:d>
                      <m:dPr>
                        <m:ctrlPr>
                          <a:rPr lang="en-US" altLang="zh-CN" sz="26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/>
                            <a:sym typeface="Microsoft Yahei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2600" i="0" dirty="0" smtClean="0">
                            <a:solidFill>
                              <a:srgbClr val="000000"/>
                            </a:solidFill>
                            <a:latin typeface="Cambria Math"/>
                            <a:ea typeface="Microsoft Yahei"/>
                            <a:sym typeface="Microsoft Yahei"/>
                          </a:rPr>
                          <m:t>A</m:t>
                        </m:r>
                      </m:e>
                    </m:d>
                    <m:r>
                      <a:rPr lang="en-US" altLang="zh-CN" sz="2600" i="0" dirty="0" smtClean="0">
                        <a:solidFill>
                          <a:srgbClr val="000000"/>
                        </a:solidFill>
                        <a:latin typeface="Cambria Math"/>
                        <a:ea typeface="Microsoft Yahei"/>
                        <a:sym typeface="Microsoft Yahei"/>
                      </a:rPr>
                      <m:t>=0</m:t>
                    </m:r>
                    <m:r>
                      <a:rPr lang="en-US" altLang="zh-CN" sz="2600" i="1" dirty="0" smtClean="0">
                        <a:solidFill>
                          <a:srgbClr val="000000"/>
                        </a:solidFill>
                        <a:latin typeface="Cambria Math"/>
                        <a:ea typeface="Microsoft Yahei"/>
                        <a:sym typeface="Microsoft Yahei"/>
                      </a:rPr>
                      <m:t>.</m:t>
                    </m:r>
                    <m:r>
                      <a:rPr lang="en-US" altLang="zh-CN" sz="2600" i="0" dirty="0" smtClean="0">
                        <a:solidFill>
                          <a:srgbClr val="000000"/>
                        </a:solidFill>
                        <a:latin typeface="Cambria Math"/>
                        <a:ea typeface="Microsoft Yahei"/>
                        <a:sym typeface="Microsoft Yahei"/>
                      </a:rPr>
                      <m:t>7</m:t>
                    </m:r>
                    <m:r>
                      <a:rPr lang="zh-CN" altLang="en-US" sz="2600" i="0" dirty="0" smtClean="0">
                        <a:solidFill>
                          <a:srgbClr val="000000"/>
                        </a:solidFill>
                        <a:latin typeface="Cambria Math"/>
                        <a:ea typeface="Microsoft Yahei"/>
                        <a:sym typeface="Microsoft Yahei"/>
                      </a:rPr>
                      <m:t>，</m:t>
                    </m:r>
                    <m:r>
                      <m:rPr>
                        <m:sty m:val="p"/>
                      </m:rPr>
                      <a:rPr lang="en-US" altLang="zh-CN" sz="2600" i="0" dirty="0" smtClean="0">
                        <a:solidFill>
                          <a:srgbClr val="000000"/>
                        </a:solidFill>
                        <a:latin typeface="Cambria Math"/>
                        <a:ea typeface="Microsoft Yahei"/>
                        <a:sym typeface="Microsoft Yahei"/>
                      </a:rPr>
                      <m:t>P</m:t>
                    </m:r>
                    <m:d>
                      <m:dPr>
                        <m:ctrlPr>
                          <a:rPr lang="en-US" altLang="zh-CN" sz="26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/>
                            <a:sym typeface="Microsoft Yahei"/>
                          </a:rPr>
                        </m:ctrlPr>
                      </m:dPr>
                      <m:e>
                        <m:r>
                          <a:rPr lang="en-US" altLang="zh-CN" sz="2600" i="0" dirty="0" smtClean="0">
                            <a:solidFill>
                              <a:srgbClr val="000000"/>
                            </a:solidFill>
                            <a:latin typeface="Cambria Math"/>
                            <a:ea typeface="Microsoft Yahei"/>
                            <a:sym typeface="Microsoft Yahei"/>
                          </a:rPr>
                          <m:t> </m:t>
                        </m:r>
                        <m:bar>
                          <m:barPr>
                            <m:pos m:val="top"/>
                            <m:ctrlPr>
                              <a:rPr lang="en-US" altLang="zh-CN" sz="260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/>
                                <a:sym typeface="Microsoft Yahei"/>
                              </a:rPr>
                            </m:ctrlPr>
                          </m:barPr>
                          <m:e>
                            <m:r>
                              <m:rPr>
                                <m:sty m:val="p"/>
                              </m:rPr>
                              <a:rPr lang="en-US" altLang="zh-CN" sz="2600" i="0" dirty="0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Microsoft Yahei"/>
                                <a:sym typeface="Microsoft Yahei"/>
                              </a:rPr>
                              <m:t>B</m:t>
                            </m:r>
                          </m:e>
                        </m:bar>
                        <m:r>
                          <a:rPr lang="en-US" altLang="zh-CN" sz="2600" i="0" dirty="0" smtClean="0">
                            <a:solidFill>
                              <a:srgbClr val="000000"/>
                            </a:solidFill>
                            <a:latin typeface="Cambria Math"/>
                            <a:ea typeface="Microsoft Yahei"/>
                            <a:sym typeface="Microsoft Yahei"/>
                          </a:rPr>
                          <m:t> </m:t>
                        </m:r>
                      </m:e>
                    </m:d>
                    <m:r>
                      <a:rPr lang="en-US" altLang="zh-CN" sz="2600" i="0" dirty="0" smtClean="0">
                        <a:solidFill>
                          <a:srgbClr val="000000"/>
                        </a:solidFill>
                        <a:latin typeface="Cambria Math"/>
                        <a:ea typeface="Microsoft Yahei"/>
                        <a:sym typeface="Microsoft Yahei"/>
                      </a:rPr>
                      <m:t>=0</m:t>
                    </m:r>
                    <m:r>
                      <a:rPr lang="en-US" altLang="zh-CN" sz="2600" i="1" dirty="0" smtClean="0">
                        <a:solidFill>
                          <a:srgbClr val="000000"/>
                        </a:solidFill>
                        <a:latin typeface="Cambria Math"/>
                        <a:ea typeface="Microsoft Yahei"/>
                        <a:sym typeface="Microsoft Yahei"/>
                      </a:rPr>
                      <m:t>.</m:t>
                    </m:r>
                    <m:r>
                      <a:rPr lang="en-US" altLang="zh-CN" sz="2600" i="0" dirty="0" smtClean="0">
                        <a:solidFill>
                          <a:srgbClr val="000000"/>
                        </a:solidFill>
                        <a:latin typeface="Cambria Math"/>
                        <a:ea typeface="Microsoft Yahei"/>
                        <a:sym typeface="Microsoft Yahei"/>
                      </a:rPr>
                      <m:t>6</m:t>
                    </m:r>
                    <m:r>
                      <a:rPr lang="zh-CN" altLang="en-US" sz="2600" i="0" dirty="0" smtClean="0">
                        <a:solidFill>
                          <a:srgbClr val="000000"/>
                        </a:solidFill>
                        <a:latin typeface="Cambria Math"/>
                        <a:ea typeface="Microsoft Yahei"/>
                        <a:sym typeface="Microsoft Yahei"/>
                      </a:rPr>
                      <m:t>，</m:t>
                    </m:r>
                    <m:r>
                      <m:rPr>
                        <m:sty m:val="p"/>
                      </m:rPr>
                      <a:rPr lang="en-US" altLang="zh-CN" sz="2600" i="0" dirty="0" smtClean="0">
                        <a:solidFill>
                          <a:srgbClr val="000000"/>
                        </a:solidFill>
                        <a:latin typeface="Cambria Math"/>
                        <a:ea typeface="Microsoft Yahei"/>
                        <a:sym typeface="Microsoft Yahei"/>
                      </a:rPr>
                      <m:t>P</m:t>
                    </m:r>
                    <m:d>
                      <m:dPr>
                        <m:ctrlPr>
                          <a:rPr lang="en-US" altLang="zh-CN" sz="26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/>
                            <a:sym typeface="Microsoft Yahei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2600" i="0" dirty="0" smtClean="0">
                            <a:solidFill>
                              <a:srgbClr val="000000"/>
                            </a:solidFill>
                            <a:latin typeface="Cambria Math"/>
                            <a:ea typeface="Microsoft Yahei"/>
                            <a:sym typeface="Microsoft Yahei"/>
                          </a:rPr>
                          <m:t>A</m:t>
                        </m:r>
                        <m:bar>
                          <m:barPr>
                            <m:pos m:val="top"/>
                            <m:ctrlPr>
                              <a:rPr lang="en-US" altLang="zh-CN" sz="260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/>
                                <a:sym typeface="Microsoft Yahei"/>
                              </a:rPr>
                            </m:ctrlPr>
                          </m:barPr>
                          <m:e>
                            <m:r>
                              <m:rPr>
                                <m:sty m:val="p"/>
                              </m:rPr>
                              <a:rPr lang="en-US" altLang="zh-CN" sz="2600" i="0" dirty="0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Microsoft Yahei"/>
                                <a:sym typeface="Microsoft Yahei"/>
                              </a:rPr>
                              <m:t>B</m:t>
                            </m:r>
                          </m:e>
                        </m:bar>
                      </m:e>
                    </m:d>
                    <m:r>
                      <a:rPr lang="en-US" altLang="zh-CN" sz="2600" i="0" dirty="0" smtClean="0">
                        <a:solidFill>
                          <a:srgbClr val="000000"/>
                        </a:solidFill>
                        <a:latin typeface="Cambria Math"/>
                        <a:ea typeface="Microsoft Yahei"/>
                        <a:sym typeface="Microsoft Yahei"/>
                      </a:rPr>
                      <m:t>=0</m:t>
                    </m:r>
                    <m:r>
                      <a:rPr lang="en-US" altLang="zh-CN" sz="2600" i="1" dirty="0" smtClean="0">
                        <a:solidFill>
                          <a:srgbClr val="000000"/>
                        </a:solidFill>
                        <a:latin typeface="Cambria Math"/>
                        <a:ea typeface="Microsoft Yahei"/>
                        <a:sym typeface="Microsoft Yahei"/>
                      </a:rPr>
                      <m:t>.</m:t>
                    </m:r>
                    <m:r>
                      <a:rPr lang="en-US" altLang="zh-CN" sz="2600" i="0" dirty="0" smtClean="0">
                        <a:solidFill>
                          <a:srgbClr val="000000"/>
                        </a:solidFill>
                        <a:latin typeface="Cambria Math"/>
                        <a:ea typeface="Microsoft Yahei"/>
                        <a:sym typeface="Microsoft Yahei"/>
                      </a:rPr>
                      <m:t>5</m:t>
                    </m:r>
                  </m:oMath>
                </a14:m>
                <a:r>
                  <a:rPr lang="en-US" altLang="zh-CN" sz="2600" dirty="0">
                    <a:solidFill>
                      <a:srgbClr val="000000"/>
                    </a:solidFill>
                    <a:latin typeface="Microsoft Yahei"/>
                    <a:ea typeface="Microsoft Yahei"/>
                    <a:sym typeface="Microsoft Yahei"/>
                  </a:rPr>
                  <a:t>,</a:t>
                </a:r>
                <a:r>
                  <a:rPr lang="zh-CN" altLang="en-US" sz="2600" dirty="0">
                    <a:solidFill>
                      <a:srgbClr val="000000"/>
                    </a:solidFill>
                    <a:latin typeface="Microsoft Yahei"/>
                    <a:ea typeface="Microsoft Yahei"/>
                    <a:sym typeface="Microsoft Yahei"/>
                  </a:rPr>
                  <a:t>则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600" i="0" dirty="0" smtClean="0">
                        <a:solidFill>
                          <a:srgbClr val="000000"/>
                        </a:solidFill>
                        <a:latin typeface="Cambria Math"/>
                        <a:ea typeface="Microsoft Yahei"/>
                        <a:sym typeface="Microsoft Yahei"/>
                      </a:rPr>
                      <m:t>P</m:t>
                    </m:r>
                    <m:d>
                      <m:dPr>
                        <m:ctrlPr>
                          <a:rPr lang="en-US" altLang="zh-CN" sz="26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/>
                            <a:sym typeface="Microsoft Yahei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2600" i="0" dirty="0" smtClean="0">
                            <a:solidFill>
                              <a:srgbClr val="000000"/>
                            </a:solidFill>
                            <a:latin typeface="Cambria Math"/>
                            <a:ea typeface="Microsoft Yahei"/>
                            <a:sym typeface="Microsoft Yahei"/>
                          </a:rPr>
                          <m:t>A</m:t>
                        </m:r>
                        <m:d>
                          <m:dPr>
                            <m:begChr m:val="|"/>
                            <m:endChr m:val=""/>
                            <m:ctrlPr>
                              <a:rPr lang="en-US" altLang="zh-CN" sz="260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/>
                                <a:sym typeface="Microsoft Yahei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zh-CN" sz="2600" i="0" dirty="0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Microsoft Yahei"/>
                                <a:sym typeface="Microsoft Yahei"/>
                              </a:rPr>
                              <m:t>A</m:t>
                            </m:r>
                            <m:r>
                              <a:rPr lang="en-US" altLang="zh-CN" sz="2600" i="0" dirty="0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Microsoft Yahei"/>
                                <a:sym typeface="Microsoft Yahei"/>
                              </a:rPr>
                              <m:t>∪</m:t>
                            </m:r>
                            <m:r>
                              <m:rPr>
                                <m:sty m:val="p"/>
                              </m:rPr>
                              <a:rPr lang="en-US" altLang="zh-CN" sz="2600" i="0" dirty="0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Microsoft Yahei"/>
                                <a:sym typeface="Microsoft Yahei"/>
                              </a:rPr>
                              <m:t>B</m:t>
                            </m:r>
                          </m:e>
                        </m:d>
                      </m:e>
                    </m:d>
                    <m:r>
                      <a:rPr lang="en-US" altLang="zh-CN" sz="2600" b="0" i="0" dirty="0" smtClean="0">
                        <a:solidFill>
                          <a:srgbClr val="000000"/>
                        </a:solidFill>
                        <a:latin typeface="Cambria Math"/>
                        <a:ea typeface="Microsoft Yahei"/>
                        <a:sym typeface="Microsoft Yahei"/>
                      </a:rPr>
                      <m:t>=</m:t>
                    </m:r>
                  </m:oMath>
                </a14:m>
                <a:r>
                  <a:rPr lang="en-US" altLang="zh-CN" sz="2600" dirty="0">
                    <a:solidFill>
                      <a:srgbClr val="639EF4"/>
                    </a:solidFill>
                    <a:latin typeface="Microsoft Yahei"/>
                    <a:ea typeface="Microsoft Yahei"/>
                    <a:sym typeface="Microsoft Yahei"/>
                  </a:rPr>
                  <a:t>[</a:t>
                </a:r>
                <a:r>
                  <a:rPr lang="zh-CN" altLang="en-US" sz="2600" dirty="0">
                    <a:solidFill>
                      <a:srgbClr val="639EF4"/>
                    </a:solidFill>
                    <a:latin typeface="Microsoft Yahei"/>
                    <a:ea typeface="Microsoft Yahei"/>
                    <a:sym typeface="Microsoft Yahei"/>
                  </a:rPr>
                  <a:t>填空</a:t>
                </a:r>
                <a:r>
                  <a:rPr lang="en-US" altLang="zh-CN" sz="2600" dirty="0">
                    <a:solidFill>
                      <a:srgbClr val="639EF4"/>
                    </a:solidFill>
                    <a:latin typeface="Microsoft Yahei"/>
                    <a:ea typeface="Microsoft Yahei"/>
                    <a:sym typeface="Microsoft Yahei"/>
                  </a:rPr>
                  <a:t>1]</a:t>
                </a:r>
                <a:r>
                  <a:rPr lang="en-US" altLang="zh-CN" sz="2600" dirty="0">
                    <a:solidFill>
                      <a:srgbClr val="000000"/>
                    </a:solidFill>
                    <a:latin typeface="Microsoft Yahei"/>
                    <a:ea typeface="Microsoft Yahei"/>
                    <a:sym typeface="Microsoft Yahei"/>
                  </a:rPr>
                  <a:t> </a:t>
                </a:r>
              </a:p>
              <a:p>
                <a:r>
                  <a:rPr lang="en-US" altLang="zh-CN" sz="2600" dirty="0">
                    <a:solidFill>
                      <a:srgbClr val="000000"/>
                    </a:solidFill>
                    <a:latin typeface="Microsoft Yahei"/>
                    <a:ea typeface="Microsoft Yahei"/>
                    <a:sym typeface="Microsoft Yahei"/>
                  </a:rPr>
                  <a:t>【</a:t>
                </a:r>
                <a:r>
                  <a:rPr lang="zh-CN" altLang="en-US" sz="2600" dirty="0">
                    <a:solidFill>
                      <a:srgbClr val="000000"/>
                    </a:solidFill>
                    <a:latin typeface="Microsoft Yahei"/>
                    <a:ea typeface="Microsoft Yahei"/>
                    <a:sym typeface="Microsoft Yahei"/>
                  </a:rPr>
                  <a:t>答案使用最简分数</a:t>
                </a:r>
                <a:r>
                  <a:rPr lang="en-US" altLang="zh-CN" sz="2600" dirty="0">
                    <a:solidFill>
                      <a:srgbClr val="000000"/>
                    </a:solidFill>
                    <a:latin typeface="Microsoft Yahei"/>
                    <a:ea typeface="Microsoft Yahei"/>
                    <a:sym typeface="Microsoft Yahei"/>
                  </a:rPr>
                  <a:t>】.</a:t>
                </a:r>
                <a:endParaRPr lang="zh-CN" altLang="en-US" sz="2600" dirty="0">
                  <a:solidFill>
                    <a:srgbClr val="000000"/>
                  </a:solidFill>
                  <a:latin typeface="Microsoft Yahei"/>
                  <a:ea typeface="Microsoft Yahei"/>
                  <a:sym typeface="Microsoft Yahei"/>
                </a:endParaRPr>
              </a:p>
              <a:p>
                <a:endParaRPr lang="zh-CN" altLang="en-US" sz="2600" dirty="0">
                  <a:solidFill>
                    <a:srgbClr val="000000"/>
                  </a:solidFill>
                  <a:latin typeface="Microsoft Yahei"/>
                  <a:ea typeface="Microsoft Yahei"/>
                  <a:sym typeface="Microsoft Yahei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1"/>
                </p:custDataLst>
              </p:nvPr>
            </p:nvSpPr>
            <p:spPr>
              <a:xfrm>
                <a:off x="571500" y="940625"/>
                <a:ext cx="4389755" cy="2246256"/>
              </a:xfrm>
              <a:prstGeom prst="rect">
                <a:avLst/>
              </a:prstGeom>
              <a:blipFill rotWithShape="1">
                <a:blip r:embed="rId22"/>
                <a:stretch>
                  <a:fillRect l="-2500"/>
                </a:stretch>
              </a:blipFill>
              <a:ln w="12700"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矩形 8"/>
          <p:cNvSpPr/>
          <p:nvPr>
            <p:custDataLst>
              <p:tags r:id="rId3"/>
            </p:custDataLst>
          </p:nvPr>
        </p:nvSpPr>
        <p:spPr>
          <a:xfrm>
            <a:off x="0" y="8270875"/>
            <a:ext cx="5715000" cy="476250"/>
          </a:xfrm>
          <a:prstGeom prst="rect">
            <a:avLst/>
          </a:prstGeom>
          <a:solidFill>
            <a:srgbClr val="FBFAEF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r>
              <a:rPr lang="zh-CN" altLang="en-US" sz="1500" dirty="0">
                <a:solidFill>
                  <a:srgbClr val="F84F41"/>
                </a:solidFill>
                <a:latin typeface="Microsoft Yahei"/>
                <a:ea typeface="Microsoft Yahei"/>
                <a:sym typeface="Microsoft Yahei"/>
              </a:rPr>
              <a:t>正常使用填空题需</a:t>
            </a:r>
            <a:r>
              <a:rPr lang="en-US" altLang="zh-CN" sz="1500" dirty="0">
                <a:solidFill>
                  <a:srgbClr val="F84F41"/>
                </a:solidFill>
                <a:latin typeface="Microsoft Yahei"/>
                <a:ea typeface="Microsoft Yahei"/>
                <a:sym typeface="Microsoft Yahei"/>
              </a:rPr>
              <a:t>3.0</a:t>
            </a:r>
            <a:r>
              <a:rPr lang="zh-CN" altLang="en-US" sz="1500" dirty="0">
                <a:solidFill>
                  <a:srgbClr val="F84F41"/>
                </a:solidFill>
                <a:latin typeface="Microsoft Yahei"/>
                <a:ea typeface="Microsoft Yahei"/>
                <a:sym typeface="Microsoft Yahei"/>
              </a:rPr>
              <a:t>以上版本雨课堂</a:t>
            </a:r>
          </a:p>
        </p:txBody>
      </p:sp>
      <p:sp>
        <p:nvSpPr>
          <p:cNvPr id="11" name="矩形 10"/>
          <p:cNvSpPr/>
          <p:nvPr>
            <p:custDataLst>
              <p:tags r:id="rId4"/>
            </p:custDataLst>
          </p:nvPr>
        </p:nvSpPr>
        <p:spPr>
          <a:xfrm>
            <a:off x="6096000" y="0"/>
            <a:ext cx="5120640" cy="9144000"/>
          </a:xfrm>
          <a:prstGeom prst="rect">
            <a:avLst/>
          </a:prstGeom>
          <a:solidFill>
            <a:srgbClr val="FFFFFF"/>
          </a:solidFill>
          <a:ln w="12700" cmpd="sng">
            <a:solidFill>
              <a:srgbClr val="9B9B9B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6" name="TextBox 15"/>
          <p:cNvSpPr txBox="1"/>
          <p:nvPr>
            <p:custDataLst>
              <p:tags r:id="rId5"/>
            </p:custDataLst>
          </p:nvPr>
        </p:nvSpPr>
        <p:spPr>
          <a:xfrm>
            <a:off x="6184900" y="8612832"/>
            <a:ext cx="4942840" cy="461665"/>
          </a:xfrm>
          <a:prstGeom prst="rect">
            <a:avLst/>
          </a:prstGeom>
          <a:solidFill>
            <a:srgbClr val="FBFAEF"/>
          </a:solidFill>
          <a:ln w="12700"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</a14:hiddenLine>
            </a:ext>
          </a:extLst>
        </p:spPr>
        <p:txBody>
          <a:bodyPr vert="horz" rtlCol="0" anchor="ctr">
            <a:spAutoFit/>
          </a:bodyPr>
          <a:lstStyle/>
          <a:p>
            <a:r>
              <a:rPr lang="zh-CN" altLang="en-US" sz="1200">
                <a:solidFill>
                  <a:srgbClr val="F84F41"/>
                </a:solidFill>
                <a:latin typeface="Microsoft Yahei"/>
                <a:ea typeface="Microsoft Yahei"/>
                <a:sym typeface="Microsoft Yahei"/>
              </a:rPr>
              <a:t>可为此题添加文本、图片、公式等解析，且需将内容全部放在本区域内。正常使用需</a:t>
            </a:r>
            <a:r>
              <a:rPr lang="en-US" altLang="zh-CN" sz="1200">
                <a:solidFill>
                  <a:srgbClr val="F84F41"/>
                </a:solidFill>
                <a:latin typeface="Microsoft Yahei"/>
                <a:ea typeface="Microsoft Yahei"/>
                <a:sym typeface="Microsoft Yahei"/>
              </a:rPr>
              <a:t>3.0</a:t>
            </a:r>
            <a:r>
              <a:rPr lang="zh-CN" altLang="en-US" sz="1200">
                <a:solidFill>
                  <a:srgbClr val="F84F41"/>
                </a:solidFill>
                <a:latin typeface="Microsoft Yahei"/>
                <a:ea typeface="Microsoft Yahei"/>
                <a:sym typeface="Microsoft Yahei"/>
              </a:rPr>
              <a:t>以上版本</a:t>
            </a:r>
          </a:p>
        </p:txBody>
      </p:sp>
      <p:sp>
        <p:nvSpPr>
          <p:cNvPr id="17" name="TextBox 16"/>
          <p:cNvSpPr txBox="1"/>
          <p:nvPr>
            <p:custDataLst>
              <p:tags r:id="rId6"/>
            </p:custDataLst>
          </p:nvPr>
        </p:nvSpPr>
        <p:spPr>
          <a:xfrm>
            <a:off x="6350000" y="1270000"/>
            <a:ext cx="4612640" cy="400110"/>
          </a:xfrm>
          <a:prstGeom prst="rect">
            <a:avLst/>
          </a:prstGeom>
          <a:noFill/>
        </p:spPr>
        <p:txBody>
          <a:bodyPr vert="horz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Yahei"/>
                <a:ea typeface="Microsoft Yahei"/>
                <a:cs typeface="+mn-cs"/>
                <a:sym typeface="Microsoft Yahei"/>
              </a:rPr>
              <a:t>此处添加答案解析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0" y="1858964"/>
            <a:ext cx="3590925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700" y="2345789"/>
            <a:ext cx="513397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868" y="2811920"/>
            <a:ext cx="491505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868" y="3419872"/>
            <a:ext cx="533400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057" y="3787398"/>
            <a:ext cx="3438525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" name="组合 14"/>
          <p:cNvGrpSpPr/>
          <p:nvPr>
            <p:custDataLst>
              <p:tags r:id="rId7"/>
            </p:custDataLst>
          </p:nvPr>
        </p:nvGrpSpPr>
        <p:grpSpPr>
          <a:xfrm>
            <a:off x="6108700" y="0"/>
            <a:ext cx="5095240" cy="647700"/>
            <a:chOff x="6108700" y="0"/>
            <a:chExt cx="5095240" cy="647700"/>
          </a:xfrm>
        </p:grpSpPr>
        <p:sp>
          <p:nvSpPr>
            <p:cNvPr id="12" name="RemarkBack"/>
            <p:cNvSpPr/>
            <p:nvPr>
              <p:custDataLst>
                <p:tags r:id="rId17"/>
              </p:custDataLst>
            </p:nvPr>
          </p:nvSpPr>
          <p:spPr>
            <a:xfrm>
              <a:off x="6108700" y="12700"/>
              <a:ext cx="5095240" cy="635000"/>
            </a:xfrm>
            <a:prstGeom prst="rect">
              <a:avLst/>
            </a:prstGeom>
            <a:solidFill>
              <a:srgbClr val="F6F7F8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RemarkBlock"/>
            <p:cNvSpPr/>
            <p:nvPr>
              <p:custDataLst>
                <p:tags r:id="rId18"/>
              </p:custDataLst>
            </p:nvPr>
          </p:nvSpPr>
          <p:spPr>
            <a:xfrm>
              <a:off x="6108700" y="12700"/>
              <a:ext cx="190500" cy="635000"/>
            </a:xfrm>
            <a:prstGeom prst="rect">
              <a:avLst/>
            </a:prstGeom>
            <a:solidFill>
              <a:srgbClr val="639EF4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RemarkTitleText"/>
            <p:cNvSpPr txBox="1"/>
            <p:nvPr>
              <p:custDataLst>
                <p:tags r:id="rId19"/>
              </p:custDataLst>
            </p:nvPr>
          </p:nvSpPr>
          <p:spPr>
            <a:xfrm>
              <a:off x="6350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>
                  <a:solidFill>
                    <a:srgbClr val="000000"/>
                  </a:solidFill>
                  <a:latin typeface="Microsoft Yahei"/>
                  <a:ea typeface="Microsoft Yahei"/>
                  <a:sym typeface="Microsoft Yahei"/>
                </a:rPr>
                <a:t>答案解析</a:t>
              </a:r>
            </a:p>
          </p:txBody>
        </p:sp>
      </p:grpSp>
      <p:sp>
        <p:nvSpPr>
          <p:cNvPr id="10" name="RemarkBack"/>
          <p:cNvSpPr/>
          <p:nvPr>
            <p:custDataLst>
              <p:tags r:id="rId8"/>
            </p:custDataLst>
          </p:nvPr>
        </p:nvSpPr>
        <p:spPr>
          <a:xfrm>
            <a:off x="6108700" y="12700"/>
            <a:ext cx="5095240" cy="635000"/>
          </a:xfrm>
          <a:prstGeom prst="rect">
            <a:avLst/>
          </a:prstGeom>
          <a:solidFill>
            <a:srgbClr val="F6F7F8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RemarkBlock"/>
          <p:cNvSpPr/>
          <p:nvPr>
            <p:custDataLst>
              <p:tags r:id="rId9"/>
            </p:custDataLst>
          </p:nvPr>
        </p:nvSpPr>
        <p:spPr>
          <a:xfrm>
            <a:off x="6108700" y="12700"/>
            <a:ext cx="190500" cy="635000"/>
          </a:xfrm>
          <a:prstGeom prst="rect">
            <a:avLst/>
          </a:prstGeom>
          <a:solidFill>
            <a:srgbClr val="639EF4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RemarkTitleText"/>
          <p:cNvSpPr txBox="1"/>
          <p:nvPr>
            <p:custDataLst>
              <p:tags r:id="rId10"/>
            </p:custDataLst>
          </p:nvPr>
        </p:nvSpPr>
        <p:spPr>
          <a:xfrm>
            <a:off x="6350000" y="0"/>
            <a:ext cx="1905000" cy="635000"/>
          </a:xfrm>
          <a:prstGeom prst="rect">
            <a:avLst/>
          </a:prstGeom>
          <a:noFill/>
        </p:spPr>
        <p:txBody>
          <a:bodyPr vert="horz" wrap="none" rtlCol="0" anchor="ctr" anchorCtr="0">
            <a:noAutofit/>
          </a:bodyPr>
          <a:lstStyle/>
          <a:p>
            <a:r>
              <a:rPr lang="zh-CN" altLang="en-US">
                <a:solidFill>
                  <a:srgbClr val="000000"/>
                </a:solidFill>
                <a:latin typeface="Microsoft Yahei"/>
                <a:ea typeface="Microsoft Yahei"/>
                <a:sym typeface="Microsoft Yahei"/>
              </a:rPr>
              <a:t>答案解析</a:t>
            </a: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42D3701F-BA60-45BC-BE6A-3756BB51A000}"/>
              </a:ext>
            </a:extLst>
          </p:cNvPr>
          <p:cNvPicPr/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565" y="8558570"/>
            <a:ext cx="3277870" cy="492125"/>
          </a:xfrm>
          <a:prstGeom prst="rect">
            <a:avLst/>
          </a:prstGeom>
        </p:spPr>
      </p:pic>
      <p:grpSp>
        <p:nvGrpSpPr>
          <p:cNvPr id="7" name="组合 6"/>
          <p:cNvGrpSpPr/>
          <p:nvPr>
            <p:custDataLst>
              <p:tags r:id="rId11"/>
            </p:custDataLst>
          </p:nvPr>
        </p:nvGrpSpPr>
        <p:grpSpPr>
          <a:xfrm>
            <a:off x="0" y="0"/>
            <a:ext cx="5715000" cy="635000"/>
            <a:chOff x="0" y="0"/>
            <a:chExt cx="5715000" cy="635000"/>
          </a:xfrm>
        </p:grpSpPr>
        <p:sp>
          <p:nvSpPr>
            <p:cNvPr id="3" name="TitleBackground"/>
            <p:cNvSpPr/>
            <p:nvPr>
              <p:custDataLst>
                <p:tags r:id="rId13"/>
              </p:custDataLst>
            </p:nvPr>
          </p:nvSpPr>
          <p:spPr>
            <a:xfrm>
              <a:off x="0" y="0"/>
              <a:ext cx="5715000" cy="635000"/>
            </a:xfrm>
            <a:prstGeom prst="rect">
              <a:avLst/>
            </a:prstGeom>
            <a:solidFill>
              <a:srgbClr val="F6F7F8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ColorBlock"/>
            <p:cNvSpPr/>
            <p:nvPr>
              <p:custDataLst>
                <p:tags r:id="rId14"/>
              </p:custDataLst>
            </p:nvPr>
          </p:nvSpPr>
          <p:spPr>
            <a:xfrm>
              <a:off x="0" y="0"/>
              <a:ext cx="190500" cy="635000"/>
            </a:xfrm>
            <a:prstGeom prst="rect">
              <a:avLst/>
            </a:prstGeom>
            <a:solidFill>
              <a:srgbClr val="639EF4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TypeText"/>
            <p:cNvSpPr txBox="1"/>
            <p:nvPr>
              <p:custDataLst>
                <p:tags r:id="rId15"/>
              </p:custDataLst>
            </p:nvPr>
          </p:nvSpPr>
          <p:spPr>
            <a:xfrm>
              <a:off x="254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Microsoft Yahei"/>
                  <a:ea typeface="Microsoft Yahei"/>
                  <a:sym typeface="Microsoft Yahei"/>
                </a:rPr>
                <a:t>填空题</a:t>
              </a:r>
            </a:p>
          </p:txBody>
        </p:sp>
        <p:sp>
          <p:nvSpPr>
            <p:cNvPr id="6" name="TipText"/>
            <p:cNvSpPr txBox="1"/>
            <p:nvPr>
              <p:custDataLst>
                <p:tags r:id="rId16"/>
              </p:custDataLst>
            </p:nvPr>
          </p:nvSpPr>
          <p:spPr>
            <a:xfrm>
              <a:off x="1525905" y="10922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>
                  <a:solidFill>
                    <a:srgbClr val="808080"/>
                  </a:solidFill>
                  <a:latin typeface="Microsoft Yahei"/>
                  <a:ea typeface="Microsoft Yahei"/>
                  <a:sym typeface="Microsoft Yahei"/>
                </a:rPr>
                <a:t>3</a:t>
              </a:r>
              <a:r>
                <a:rPr lang="zh-CN" altLang="en-US" sz="2000">
                  <a:solidFill>
                    <a:srgbClr val="808080"/>
                  </a:solidFill>
                  <a:latin typeface="Microsoft Yahei"/>
                  <a:ea typeface="Microsoft Yahei"/>
                  <a:sym typeface="Microsoft Yahei"/>
                </a:rPr>
                <a:t>分</a:t>
              </a:r>
            </a:p>
          </p:txBody>
        </p:sp>
      </p:grpSp>
      <p:pic>
        <p:nvPicPr>
          <p:cNvPr id="2" name="图片 1"/>
          <p:cNvPicPr>
            <a:picLocks/>
          </p:cNvPicPr>
          <p:nvPr>
            <p:custDataLst>
              <p:tags r:id="rId12"/>
            </p:custData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600" y="63500"/>
            <a:ext cx="1422400" cy="50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303452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1500" y="1353991"/>
                <a:ext cx="4275455" cy="2425921"/>
              </a:xfrm>
              <a:prstGeom prst="rect">
                <a:avLst/>
              </a:prstGeom>
              <a:noFill/>
              <a:ln w="12700"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>
                    <a:solidFill>
                      <a:schemeClr val="tx1"/>
                    </a:solidFill>
                  </a14:hiddenLine>
                </a:ext>
              </a:extLst>
            </p:spPr>
            <p:txBody>
              <a:bodyPr vert="horz" wrap="square" rtlCol="0" anchor="ctr">
                <a:spAutoFit/>
              </a:bodyPr>
              <a:lstStyle/>
              <a:p>
                <a:r>
                  <a:rPr lang="en-US" altLang="zh-CN" sz="2600" dirty="0">
                    <a:solidFill>
                      <a:srgbClr val="000000"/>
                    </a:solidFill>
                    <a:latin typeface="Microsoft Yahei"/>
                    <a:ea typeface="Microsoft Yahei"/>
                    <a:sym typeface="Microsoft Yahei"/>
                  </a:rPr>
                  <a:t>9. </a:t>
                </a:r>
                <a:r>
                  <a:rPr lang="zh-CN" altLang="en-US" sz="2600" dirty="0">
                    <a:solidFill>
                      <a:srgbClr val="000000"/>
                    </a:solidFill>
                    <a:latin typeface="Microsoft Yahei"/>
                    <a:ea typeface="Microsoft Yahei"/>
                    <a:sym typeface="Microsoft Yahei"/>
                  </a:rPr>
                  <a:t>已知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600" i="0" dirty="0" smtClean="0">
                        <a:solidFill>
                          <a:srgbClr val="000000"/>
                        </a:solidFill>
                        <a:latin typeface="Cambria Math"/>
                        <a:ea typeface="Microsoft Yahei"/>
                        <a:sym typeface="Microsoft Yahei"/>
                      </a:rPr>
                      <m:t>P</m:t>
                    </m:r>
                    <m:d>
                      <m:dPr>
                        <m:ctrlPr>
                          <a:rPr lang="en-US" altLang="zh-CN" sz="26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/>
                            <a:sym typeface="Microsoft Yahei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2600" i="0" dirty="0" smtClean="0">
                            <a:solidFill>
                              <a:srgbClr val="000000"/>
                            </a:solidFill>
                            <a:latin typeface="Cambria Math"/>
                            <a:ea typeface="Microsoft Yahei"/>
                            <a:sym typeface="Microsoft Yahei"/>
                          </a:rPr>
                          <m:t>A</m:t>
                        </m:r>
                      </m:e>
                    </m:d>
                    <m:r>
                      <a:rPr lang="en-US" altLang="zh-CN" sz="2600" i="0" dirty="0" smtClean="0">
                        <a:solidFill>
                          <a:srgbClr val="000000"/>
                        </a:solidFill>
                        <a:latin typeface="Cambria Math"/>
                        <a:ea typeface="Microsoft Yahei"/>
                        <a:sym typeface="Microsoft Yahei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sz="2600" i="0" dirty="0" smtClean="0">
                        <a:solidFill>
                          <a:srgbClr val="000000"/>
                        </a:solidFill>
                        <a:latin typeface="Cambria Math"/>
                        <a:ea typeface="Microsoft Yahei"/>
                        <a:sym typeface="Microsoft Yahei"/>
                      </a:rPr>
                      <m:t>P</m:t>
                    </m:r>
                    <m:d>
                      <m:dPr>
                        <m:ctrlPr>
                          <a:rPr lang="en-US" altLang="zh-CN" sz="26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/>
                            <a:sym typeface="Microsoft Yahei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2600" i="0" dirty="0" smtClean="0">
                            <a:solidFill>
                              <a:srgbClr val="000000"/>
                            </a:solidFill>
                            <a:latin typeface="Cambria Math"/>
                            <a:ea typeface="Microsoft Yahei"/>
                            <a:sym typeface="Microsoft Yahei"/>
                          </a:rPr>
                          <m:t>B</m:t>
                        </m:r>
                      </m:e>
                    </m:d>
                    <m:r>
                      <a:rPr lang="en-US" altLang="zh-CN" sz="2600" i="0" dirty="0" smtClean="0">
                        <a:solidFill>
                          <a:srgbClr val="000000"/>
                        </a:solidFill>
                        <a:latin typeface="Cambria Math"/>
                        <a:ea typeface="Microsoft Yahei"/>
                        <a:sym typeface="Microsoft Yahei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sz="2600" i="0" dirty="0" smtClean="0">
                        <a:solidFill>
                          <a:srgbClr val="000000"/>
                        </a:solidFill>
                        <a:latin typeface="Cambria Math"/>
                        <a:ea typeface="Microsoft Yahei"/>
                        <a:sym typeface="Microsoft Yahei"/>
                      </a:rPr>
                      <m:t>P</m:t>
                    </m:r>
                    <m:d>
                      <m:dPr>
                        <m:ctrlPr>
                          <a:rPr lang="en-US" altLang="zh-CN" sz="26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/>
                            <a:sym typeface="Microsoft Yahei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2600" i="0" dirty="0" smtClean="0">
                            <a:solidFill>
                              <a:srgbClr val="000000"/>
                            </a:solidFill>
                            <a:latin typeface="Cambria Math"/>
                            <a:ea typeface="Microsoft Yahei"/>
                            <a:sym typeface="Microsoft Yahei"/>
                          </a:rPr>
                          <m:t>C</m:t>
                        </m:r>
                      </m:e>
                    </m:d>
                    <m:r>
                      <a:rPr lang="en-US" altLang="zh-CN" sz="2600" i="0" dirty="0" smtClean="0">
                        <a:solidFill>
                          <a:srgbClr val="000000"/>
                        </a:solidFill>
                        <a:latin typeface="Cambria Math"/>
                        <a:ea typeface="Microsoft Yahei"/>
                        <a:sym typeface="Microsoft Yahei"/>
                      </a:rPr>
                      <m:t>=</m:t>
                    </m:r>
                    <m:f>
                      <m:fPr>
                        <m:ctrlPr>
                          <a:rPr lang="en-US" altLang="zh-CN" sz="26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/>
                            <a:sym typeface="Microsoft Yahei"/>
                          </a:rPr>
                        </m:ctrlPr>
                      </m:fPr>
                      <m:num>
                        <m:r>
                          <a:rPr lang="en-US" altLang="zh-CN" sz="2600" i="0" dirty="0" smtClean="0">
                            <a:solidFill>
                              <a:srgbClr val="000000"/>
                            </a:solidFill>
                            <a:latin typeface="Cambria Math"/>
                            <a:ea typeface="Microsoft Yahei"/>
                            <a:sym typeface="Microsoft Yahei"/>
                          </a:rPr>
                          <m:t>1</m:t>
                        </m:r>
                      </m:num>
                      <m:den>
                        <m:r>
                          <a:rPr lang="en-US" altLang="zh-CN" sz="2600" i="0" dirty="0" smtClean="0">
                            <a:solidFill>
                              <a:srgbClr val="000000"/>
                            </a:solidFill>
                            <a:latin typeface="Cambria Math"/>
                            <a:ea typeface="Microsoft Yahei"/>
                            <a:sym typeface="Microsoft Yahei"/>
                          </a:rPr>
                          <m:t>4</m:t>
                        </m:r>
                      </m:den>
                    </m:f>
                    <m:r>
                      <a:rPr lang="zh-CN" altLang="en-US" sz="2600" i="0" dirty="0" smtClean="0">
                        <a:solidFill>
                          <a:srgbClr val="000000"/>
                        </a:solidFill>
                        <a:latin typeface="Cambria Math"/>
                        <a:ea typeface="Microsoft Yahei"/>
                        <a:sym typeface="Microsoft Yahei"/>
                      </a:rPr>
                      <m:t>，</m:t>
                    </m:r>
                    <m:r>
                      <m:rPr>
                        <m:sty m:val="p"/>
                      </m:rPr>
                      <a:rPr lang="en-US" altLang="zh-CN" sz="2600" i="0" dirty="0" smtClean="0">
                        <a:solidFill>
                          <a:srgbClr val="000000"/>
                        </a:solidFill>
                        <a:latin typeface="Cambria Math"/>
                        <a:ea typeface="Microsoft Yahei"/>
                        <a:sym typeface="Microsoft Yahei"/>
                      </a:rPr>
                      <m:t>P</m:t>
                    </m:r>
                    <m:d>
                      <m:dPr>
                        <m:ctrlPr>
                          <a:rPr lang="en-US" altLang="zh-CN" sz="26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/>
                            <a:sym typeface="Microsoft Yahei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2600" i="0" dirty="0" smtClean="0">
                            <a:solidFill>
                              <a:srgbClr val="000000"/>
                            </a:solidFill>
                            <a:latin typeface="Cambria Math"/>
                            <a:ea typeface="Microsoft Yahei"/>
                            <a:sym typeface="Microsoft Yahei"/>
                          </a:rPr>
                          <m:t>AB</m:t>
                        </m:r>
                      </m:e>
                    </m:d>
                    <m:r>
                      <a:rPr lang="en-US" altLang="zh-CN" sz="2600" i="0" dirty="0" smtClean="0">
                        <a:solidFill>
                          <a:srgbClr val="000000"/>
                        </a:solidFill>
                        <a:latin typeface="Cambria Math"/>
                        <a:ea typeface="Microsoft Yahei"/>
                        <a:sym typeface="Microsoft Yahei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sz="2600" i="0" dirty="0" smtClean="0">
                        <a:solidFill>
                          <a:srgbClr val="000000"/>
                        </a:solidFill>
                        <a:latin typeface="Cambria Math"/>
                        <a:ea typeface="Microsoft Yahei"/>
                        <a:sym typeface="Microsoft Yahei"/>
                      </a:rPr>
                      <m:t>P</m:t>
                    </m:r>
                    <m:d>
                      <m:dPr>
                        <m:ctrlPr>
                          <a:rPr lang="en-US" altLang="zh-CN" sz="26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/>
                            <a:sym typeface="Microsoft Yahei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2600" i="0" dirty="0" smtClean="0">
                            <a:solidFill>
                              <a:srgbClr val="000000"/>
                            </a:solidFill>
                            <a:latin typeface="Cambria Math"/>
                            <a:ea typeface="Microsoft Yahei"/>
                            <a:sym typeface="Microsoft Yahei"/>
                          </a:rPr>
                          <m:t>BC</m:t>
                        </m:r>
                      </m:e>
                    </m:d>
                    <m:r>
                      <a:rPr lang="en-US" altLang="zh-CN" sz="2600" i="0" dirty="0" smtClean="0">
                        <a:solidFill>
                          <a:srgbClr val="000000"/>
                        </a:solidFill>
                        <a:latin typeface="Cambria Math"/>
                        <a:ea typeface="Microsoft Yahei"/>
                        <a:sym typeface="Microsoft Yahei"/>
                      </a:rPr>
                      <m:t>=0</m:t>
                    </m:r>
                    <m:r>
                      <a:rPr lang="zh-CN" altLang="en-US" sz="2600" i="0" dirty="0" smtClean="0">
                        <a:solidFill>
                          <a:srgbClr val="000000"/>
                        </a:solidFill>
                        <a:latin typeface="Cambria Math"/>
                        <a:ea typeface="Microsoft Yahei"/>
                        <a:sym typeface="Microsoft Yahei"/>
                      </a:rPr>
                      <m:t>，</m:t>
                    </m:r>
                    <m:r>
                      <m:rPr>
                        <m:sty m:val="p"/>
                      </m:rPr>
                      <a:rPr lang="en-US" altLang="zh-CN" sz="2600" i="0" dirty="0" smtClean="0">
                        <a:solidFill>
                          <a:srgbClr val="000000"/>
                        </a:solidFill>
                        <a:latin typeface="Cambria Math"/>
                        <a:ea typeface="Microsoft Yahei"/>
                        <a:sym typeface="Microsoft Yahei"/>
                      </a:rPr>
                      <m:t>P</m:t>
                    </m:r>
                    <m:d>
                      <m:dPr>
                        <m:ctrlPr>
                          <a:rPr lang="en-US" altLang="zh-CN" sz="26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/>
                            <a:sym typeface="Microsoft Yahei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2600" i="0" dirty="0" smtClean="0">
                            <a:solidFill>
                              <a:srgbClr val="000000"/>
                            </a:solidFill>
                            <a:latin typeface="Cambria Math"/>
                            <a:ea typeface="Microsoft Yahei"/>
                            <a:sym typeface="Microsoft Yahei"/>
                          </a:rPr>
                          <m:t>AC</m:t>
                        </m:r>
                      </m:e>
                    </m:d>
                    <m:r>
                      <a:rPr lang="en-US" altLang="zh-CN" sz="2600" i="0" dirty="0" smtClean="0">
                        <a:solidFill>
                          <a:srgbClr val="000000"/>
                        </a:solidFill>
                        <a:latin typeface="Cambria Math"/>
                        <a:ea typeface="Microsoft Yahei"/>
                        <a:sym typeface="Microsoft Yahei"/>
                      </a:rPr>
                      <m:t>=</m:t>
                    </m:r>
                    <m:f>
                      <m:fPr>
                        <m:ctrlPr>
                          <a:rPr lang="en-US" altLang="zh-CN" sz="26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/>
                            <a:sym typeface="Microsoft Yahei"/>
                          </a:rPr>
                        </m:ctrlPr>
                      </m:fPr>
                      <m:num>
                        <m:r>
                          <a:rPr lang="en-US" altLang="zh-CN" sz="2600" i="0" dirty="0" smtClean="0">
                            <a:solidFill>
                              <a:srgbClr val="000000"/>
                            </a:solidFill>
                            <a:latin typeface="Cambria Math"/>
                            <a:ea typeface="Microsoft Yahei"/>
                            <a:sym typeface="Microsoft Yahei"/>
                          </a:rPr>
                          <m:t>3</m:t>
                        </m:r>
                      </m:num>
                      <m:den>
                        <m:r>
                          <a:rPr lang="en-US" altLang="zh-CN" sz="2600" i="0" dirty="0" smtClean="0">
                            <a:solidFill>
                              <a:srgbClr val="000000"/>
                            </a:solidFill>
                            <a:latin typeface="Cambria Math"/>
                            <a:ea typeface="Microsoft Yahei"/>
                            <a:sym typeface="Microsoft Yahei"/>
                          </a:rPr>
                          <m:t>16</m:t>
                        </m:r>
                      </m:den>
                    </m:f>
                    <m:r>
                      <a:rPr lang="en-US" altLang="zh-CN" sz="2600" i="0" dirty="0" smtClean="0">
                        <a:solidFill>
                          <a:srgbClr val="000000"/>
                        </a:solidFill>
                        <a:latin typeface="Cambria Math"/>
                        <a:ea typeface="Microsoft Yahei"/>
                        <a:sym typeface="Microsoft Yahei"/>
                      </a:rPr>
                      <m:t>,</m:t>
                    </m:r>
                  </m:oMath>
                </a14:m>
                <a:r>
                  <a:rPr lang="zh-CN" altLang="en-US" sz="2600" dirty="0">
                    <a:solidFill>
                      <a:srgbClr val="000000"/>
                    </a:solidFill>
                    <a:latin typeface="Microsoft Yahei"/>
                    <a:ea typeface="Microsoft Yahei"/>
                    <a:sym typeface="Microsoft Yahei"/>
                  </a:rPr>
                  <a:t>则事件</a:t>
                </a:r>
                <a:r>
                  <a:rPr lang="en-US" altLang="zh-CN" sz="2600" dirty="0">
                    <a:solidFill>
                      <a:srgbClr val="000000"/>
                    </a:solidFill>
                    <a:latin typeface="Microsoft Yahei"/>
                    <a:ea typeface="Microsoft Yahei"/>
                    <a:sym typeface="Microsoft Yahei"/>
                  </a:rPr>
                  <a:t>A</a:t>
                </a:r>
                <a:r>
                  <a:rPr lang="zh-CN" altLang="en-US" sz="2600" dirty="0">
                    <a:solidFill>
                      <a:srgbClr val="000000"/>
                    </a:solidFill>
                    <a:latin typeface="Microsoft Yahei"/>
                    <a:ea typeface="Microsoft Yahei"/>
                    <a:sym typeface="Microsoft Yahei"/>
                  </a:rPr>
                  <a:t>、</a:t>
                </a:r>
                <a:r>
                  <a:rPr lang="en-US" altLang="zh-CN" sz="2600" dirty="0">
                    <a:solidFill>
                      <a:srgbClr val="000000"/>
                    </a:solidFill>
                    <a:latin typeface="Microsoft Yahei"/>
                    <a:ea typeface="Microsoft Yahei"/>
                    <a:sym typeface="Microsoft Yahei"/>
                  </a:rPr>
                  <a:t>B</a:t>
                </a:r>
                <a:r>
                  <a:rPr lang="zh-CN" altLang="en-US" sz="2600" dirty="0">
                    <a:solidFill>
                      <a:srgbClr val="000000"/>
                    </a:solidFill>
                    <a:latin typeface="Microsoft Yahei"/>
                    <a:ea typeface="Microsoft Yahei"/>
                    <a:sym typeface="Microsoft Yahei"/>
                  </a:rPr>
                  <a:t>、</a:t>
                </a:r>
                <a:r>
                  <a:rPr lang="en-US" altLang="zh-CN" sz="2600" dirty="0">
                    <a:solidFill>
                      <a:srgbClr val="000000"/>
                    </a:solidFill>
                    <a:latin typeface="Microsoft Yahei"/>
                    <a:ea typeface="Microsoft Yahei"/>
                    <a:sym typeface="Microsoft Yahei"/>
                  </a:rPr>
                  <a:t>C</a:t>
                </a:r>
                <a:r>
                  <a:rPr lang="zh-CN" altLang="en-US" sz="2600" dirty="0">
                    <a:solidFill>
                      <a:srgbClr val="000000"/>
                    </a:solidFill>
                    <a:latin typeface="Microsoft Yahei"/>
                    <a:ea typeface="Microsoft Yahei"/>
                    <a:sym typeface="Microsoft Yahei"/>
                  </a:rPr>
                  <a:t>全不发生的概率等于 </a:t>
                </a:r>
                <a:r>
                  <a:rPr lang="en-US" altLang="zh-CN" sz="2600" dirty="0">
                    <a:solidFill>
                      <a:srgbClr val="639EF4"/>
                    </a:solidFill>
                    <a:latin typeface="Microsoft Yahei"/>
                    <a:ea typeface="Microsoft Yahei"/>
                    <a:sym typeface="Microsoft Yahei"/>
                  </a:rPr>
                  <a:t>[</a:t>
                </a:r>
                <a:r>
                  <a:rPr lang="zh-CN" altLang="en-US" sz="2600" dirty="0">
                    <a:solidFill>
                      <a:srgbClr val="639EF4"/>
                    </a:solidFill>
                    <a:latin typeface="Microsoft Yahei"/>
                    <a:ea typeface="Microsoft Yahei"/>
                    <a:sym typeface="Microsoft Yahei"/>
                  </a:rPr>
                  <a:t>填空</a:t>
                </a:r>
                <a:r>
                  <a:rPr lang="en-US" altLang="zh-CN" sz="2600" dirty="0">
                    <a:solidFill>
                      <a:srgbClr val="639EF4"/>
                    </a:solidFill>
                    <a:latin typeface="Microsoft Yahei"/>
                    <a:ea typeface="Microsoft Yahei"/>
                    <a:sym typeface="Microsoft Yahei"/>
                  </a:rPr>
                  <a:t>1]</a:t>
                </a:r>
                <a:r>
                  <a:rPr lang="en-US" altLang="zh-CN" sz="2600" dirty="0">
                    <a:solidFill>
                      <a:srgbClr val="000000"/>
                    </a:solidFill>
                    <a:latin typeface="Microsoft Yahei"/>
                    <a:ea typeface="Microsoft Yahei"/>
                    <a:sym typeface="Microsoft Yahei"/>
                  </a:rPr>
                  <a:t> 【</a:t>
                </a:r>
                <a:r>
                  <a:rPr lang="zh-CN" altLang="en-US" sz="2600" dirty="0">
                    <a:solidFill>
                      <a:srgbClr val="000000"/>
                    </a:solidFill>
                    <a:latin typeface="Microsoft Yahei"/>
                    <a:ea typeface="Microsoft Yahei"/>
                    <a:sym typeface="Microsoft Yahei"/>
                  </a:rPr>
                  <a:t>答案使用最简分数</a:t>
                </a:r>
                <a:r>
                  <a:rPr lang="en-US" altLang="zh-CN" sz="2600" dirty="0">
                    <a:solidFill>
                      <a:srgbClr val="000000"/>
                    </a:solidFill>
                    <a:latin typeface="Microsoft Yahei"/>
                    <a:ea typeface="Microsoft Yahei"/>
                    <a:sym typeface="Microsoft Yahei"/>
                  </a:rPr>
                  <a:t>】.</a:t>
                </a:r>
                <a:endParaRPr lang="zh-CN" altLang="en-US" sz="2600" dirty="0">
                  <a:solidFill>
                    <a:srgbClr val="000000"/>
                  </a:solidFill>
                  <a:latin typeface="Microsoft Yahei"/>
                  <a:ea typeface="Microsoft Yahei"/>
                  <a:sym typeface="Microsoft Yahei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1"/>
                </p:custDataLst>
              </p:nvPr>
            </p:nvSpPr>
            <p:spPr>
              <a:xfrm>
                <a:off x="571500" y="1353991"/>
                <a:ext cx="4275455" cy="2425921"/>
              </a:xfrm>
              <a:prstGeom prst="rect">
                <a:avLst/>
              </a:prstGeom>
              <a:blipFill rotWithShape="1">
                <a:blip r:embed="rId22"/>
                <a:stretch>
                  <a:fillRect l="-2568" t="-1759" r="-10414" b="-5779"/>
                </a:stretch>
              </a:blipFill>
              <a:ln w="12700"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矩形 8"/>
          <p:cNvSpPr/>
          <p:nvPr>
            <p:custDataLst>
              <p:tags r:id="rId3"/>
            </p:custDataLst>
          </p:nvPr>
        </p:nvSpPr>
        <p:spPr>
          <a:xfrm>
            <a:off x="0" y="8270875"/>
            <a:ext cx="5715000" cy="476250"/>
          </a:xfrm>
          <a:prstGeom prst="rect">
            <a:avLst/>
          </a:prstGeom>
          <a:solidFill>
            <a:srgbClr val="FBFAEF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r>
              <a:rPr lang="zh-CN" altLang="en-US" sz="1500" dirty="0">
                <a:solidFill>
                  <a:srgbClr val="F84F41"/>
                </a:solidFill>
                <a:latin typeface="Microsoft Yahei"/>
                <a:ea typeface="Microsoft Yahei"/>
                <a:sym typeface="Microsoft Yahei"/>
              </a:rPr>
              <a:t>正常使用填空题需</a:t>
            </a:r>
            <a:r>
              <a:rPr lang="en-US" altLang="zh-CN" sz="1500" dirty="0">
                <a:solidFill>
                  <a:srgbClr val="F84F41"/>
                </a:solidFill>
                <a:latin typeface="Microsoft Yahei"/>
                <a:ea typeface="Microsoft Yahei"/>
                <a:sym typeface="Microsoft Yahei"/>
              </a:rPr>
              <a:t>3.0</a:t>
            </a:r>
            <a:r>
              <a:rPr lang="zh-CN" altLang="en-US" sz="1500" dirty="0">
                <a:solidFill>
                  <a:srgbClr val="F84F41"/>
                </a:solidFill>
                <a:latin typeface="Microsoft Yahei"/>
                <a:ea typeface="Microsoft Yahei"/>
                <a:sym typeface="Microsoft Yahei"/>
              </a:rPr>
              <a:t>以上版本雨课堂</a:t>
            </a:r>
          </a:p>
        </p:txBody>
      </p:sp>
      <p:sp>
        <p:nvSpPr>
          <p:cNvPr id="11" name="矩形 10"/>
          <p:cNvSpPr/>
          <p:nvPr>
            <p:custDataLst>
              <p:tags r:id="rId4"/>
            </p:custDataLst>
          </p:nvPr>
        </p:nvSpPr>
        <p:spPr>
          <a:xfrm>
            <a:off x="6096000" y="0"/>
            <a:ext cx="5120640" cy="9144000"/>
          </a:xfrm>
          <a:prstGeom prst="rect">
            <a:avLst/>
          </a:prstGeom>
          <a:solidFill>
            <a:srgbClr val="FFFFFF"/>
          </a:solidFill>
          <a:ln w="12700" cmpd="sng">
            <a:solidFill>
              <a:srgbClr val="9B9B9B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6" name="TextBox 15"/>
          <p:cNvSpPr txBox="1"/>
          <p:nvPr>
            <p:custDataLst>
              <p:tags r:id="rId5"/>
            </p:custDataLst>
          </p:nvPr>
        </p:nvSpPr>
        <p:spPr>
          <a:xfrm>
            <a:off x="6184900" y="8612832"/>
            <a:ext cx="4942840" cy="461665"/>
          </a:xfrm>
          <a:prstGeom prst="rect">
            <a:avLst/>
          </a:prstGeom>
          <a:solidFill>
            <a:srgbClr val="FBFAEF"/>
          </a:solidFill>
          <a:ln w="12700"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</a14:hiddenLine>
            </a:ext>
          </a:extLst>
        </p:spPr>
        <p:txBody>
          <a:bodyPr vert="horz" rtlCol="0" anchor="ctr">
            <a:spAutoFit/>
          </a:bodyPr>
          <a:lstStyle/>
          <a:p>
            <a:r>
              <a:rPr lang="zh-CN" altLang="en-US" sz="1200">
                <a:solidFill>
                  <a:srgbClr val="F84F41"/>
                </a:solidFill>
                <a:latin typeface="Microsoft Yahei"/>
                <a:ea typeface="Microsoft Yahei"/>
                <a:sym typeface="Microsoft Yahei"/>
              </a:rPr>
              <a:t>可为此题添加文本、图片、公式等解析，且需将内容全部放在本区域内。正常使用需</a:t>
            </a:r>
            <a:r>
              <a:rPr lang="en-US" altLang="zh-CN" sz="1200">
                <a:solidFill>
                  <a:srgbClr val="F84F41"/>
                </a:solidFill>
                <a:latin typeface="Microsoft Yahei"/>
                <a:ea typeface="Microsoft Yahei"/>
                <a:sym typeface="Microsoft Yahei"/>
              </a:rPr>
              <a:t>3.0</a:t>
            </a:r>
            <a:r>
              <a:rPr lang="zh-CN" altLang="en-US" sz="1200">
                <a:solidFill>
                  <a:srgbClr val="F84F41"/>
                </a:solidFill>
                <a:latin typeface="Microsoft Yahei"/>
                <a:ea typeface="Microsoft Yahei"/>
                <a:sym typeface="Microsoft Yahei"/>
              </a:rPr>
              <a:t>以上版本</a:t>
            </a:r>
          </a:p>
        </p:txBody>
      </p:sp>
      <p:sp>
        <p:nvSpPr>
          <p:cNvPr id="17" name="TextBox 16"/>
          <p:cNvSpPr txBox="1"/>
          <p:nvPr>
            <p:custDataLst>
              <p:tags r:id="rId6"/>
            </p:custDataLst>
          </p:nvPr>
        </p:nvSpPr>
        <p:spPr>
          <a:xfrm>
            <a:off x="6350000" y="1270000"/>
            <a:ext cx="4612640" cy="400110"/>
          </a:xfrm>
          <a:prstGeom prst="rect">
            <a:avLst/>
          </a:prstGeom>
          <a:noFill/>
        </p:spPr>
        <p:txBody>
          <a:bodyPr vert="horz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Yahei"/>
                <a:ea typeface="Microsoft Yahei"/>
                <a:cs typeface="+mn-cs"/>
                <a:sym typeface="Microsoft Yahei"/>
              </a:rPr>
              <a:t>此处添加答案解析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012" y="1671030"/>
            <a:ext cx="436245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874" y="2338351"/>
            <a:ext cx="491286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900" y="2784475"/>
            <a:ext cx="185737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" name="组合 14"/>
          <p:cNvGrpSpPr/>
          <p:nvPr>
            <p:custDataLst>
              <p:tags r:id="rId7"/>
            </p:custDataLst>
          </p:nvPr>
        </p:nvGrpSpPr>
        <p:grpSpPr>
          <a:xfrm>
            <a:off x="6108700" y="0"/>
            <a:ext cx="5095240" cy="647700"/>
            <a:chOff x="6108700" y="0"/>
            <a:chExt cx="5095240" cy="647700"/>
          </a:xfrm>
        </p:grpSpPr>
        <p:sp>
          <p:nvSpPr>
            <p:cNvPr id="12" name="RemarkBack"/>
            <p:cNvSpPr/>
            <p:nvPr>
              <p:custDataLst>
                <p:tags r:id="rId17"/>
              </p:custDataLst>
            </p:nvPr>
          </p:nvSpPr>
          <p:spPr>
            <a:xfrm>
              <a:off x="6108700" y="12700"/>
              <a:ext cx="5095240" cy="635000"/>
            </a:xfrm>
            <a:prstGeom prst="rect">
              <a:avLst/>
            </a:prstGeom>
            <a:solidFill>
              <a:srgbClr val="F6F7F8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RemarkBlock"/>
            <p:cNvSpPr/>
            <p:nvPr>
              <p:custDataLst>
                <p:tags r:id="rId18"/>
              </p:custDataLst>
            </p:nvPr>
          </p:nvSpPr>
          <p:spPr>
            <a:xfrm>
              <a:off x="6108700" y="12700"/>
              <a:ext cx="190500" cy="635000"/>
            </a:xfrm>
            <a:prstGeom prst="rect">
              <a:avLst/>
            </a:prstGeom>
            <a:solidFill>
              <a:srgbClr val="639EF4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RemarkTitleText"/>
            <p:cNvSpPr txBox="1"/>
            <p:nvPr>
              <p:custDataLst>
                <p:tags r:id="rId19"/>
              </p:custDataLst>
            </p:nvPr>
          </p:nvSpPr>
          <p:spPr>
            <a:xfrm>
              <a:off x="6350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>
                  <a:solidFill>
                    <a:srgbClr val="000000"/>
                  </a:solidFill>
                  <a:latin typeface="Microsoft Yahei"/>
                  <a:ea typeface="Microsoft Yahei"/>
                  <a:sym typeface="Microsoft Yahei"/>
                </a:rPr>
                <a:t>答案解析</a:t>
              </a:r>
            </a:p>
          </p:txBody>
        </p:sp>
      </p:grpSp>
      <p:sp>
        <p:nvSpPr>
          <p:cNvPr id="10" name="RemarkBack"/>
          <p:cNvSpPr/>
          <p:nvPr>
            <p:custDataLst>
              <p:tags r:id="rId8"/>
            </p:custDataLst>
          </p:nvPr>
        </p:nvSpPr>
        <p:spPr>
          <a:xfrm>
            <a:off x="6108700" y="12700"/>
            <a:ext cx="5095240" cy="635000"/>
          </a:xfrm>
          <a:prstGeom prst="rect">
            <a:avLst/>
          </a:prstGeom>
          <a:solidFill>
            <a:srgbClr val="F6F7F8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RemarkBlock"/>
          <p:cNvSpPr/>
          <p:nvPr>
            <p:custDataLst>
              <p:tags r:id="rId9"/>
            </p:custDataLst>
          </p:nvPr>
        </p:nvSpPr>
        <p:spPr>
          <a:xfrm>
            <a:off x="6108700" y="12700"/>
            <a:ext cx="190500" cy="635000"/>
          </a:xfrm>
          <a:prstGeom prst="rect">
            <a:avLst/>
          </a:prstGeom>
          <a:solidFill>
            <a:srgbClr val="639EF4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RemarkTitleText"/>
          <p:cNvSpPr txBox="1"/>
          <p:nvPr>
            <p:custDataLst>
              <p:tags r:id="rId10"/>
            </p:custDataLst>
          </p:nvPr>
        </p:nvSpPr>
        <p:spPr>
          <a:xfrm>
            <a:off x="6350000" y="0"/>
            <a:ext cx="1905000" cy="635000"/>
          </a:xfrm>
          <a:prstGeom prst="rect">
            <a:avLst/>
          </a:prstGeom>
          <a:noFill/>
        </p:spPr>
        <p:txBody>
          <a:bodyPr vert="horz" wrap="none" rtlCol="0" anchor="ctr" anchorCtr="0">
            <a:noAutofit/>
          </a:bodyPr>
          <a:lstStyle/>
          <a:p>
            <a:r>
              <a:rPr lang="zh-CN" altLang="en-US">
                <a:solidFill>
                  <a:srgbClr val="000000"/>
                </a:solidFill>
                <a:latin typeface="Microsoft Yahei"/>
                <a:ea typeface="Microsoft Yahei"/>
                <a:sym typeface="Microsoft Yahei"/>
              </a:rPr>
              <a:t>答案解析</a:t>
            </a: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CC7CCCB5-5F4B-415A-A07A-256D825CC5A1}"/>
              </a:ext>
            </a:extLst>
          </p:cNvPr>
          <p:cNvPicPr/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565" y="8558570"/>
            <a:ext cx="3277870" cy="492125"/>
          </a:xfrm>
          <a:prstGeom prst="rect">
            <a:avLst/>
          </a:prstGeom>
        </p:spPr>
      </p:pic>
      <p:grpSp>
        <p:nvGrpSpPr>
          <p:cNvPr id="7" name="组合 6"/>
          <p:cNvGrpSpPr/>
          <p:nvPr>
            <p:custDataLst>
              <p:tags r:id="rId11"/>
            </p:custDataLst>
          </p:nvPr>
        </p:nvGrpSpPr>
        <p:grpSpPr>
          <a:xfrm>
            <a:off x="0" y="0"/>
            <a:ext cx="5715000" cy="635000"/>
            <a:chOff x="0" y="0"/>
            <a:chExt cx="5715000" cy="635000"/>
          </a:xfrm>
        </p:grpSpPr>
        <p:sp>
          <p:nvSpPr>
            <p:cNvPr id="3" name="TitleBackground"/>
            <p:cNvSpPr/>
            <p:nvPr>
              <p:custDataLst>
                <p:tags r:id="rId13"/>
              </p:custDataLst>
            </p:nvPr>
          </p:nvSpPr>
          <p:spPr>
            <a:xfrm>
              <a:off x="0" y="0"/>
              <a:ext cx="5715000" cy="635000"/>
            </a:xfrm>
            <a:prstGeom prst="rect">
              <a:avLst/>
            </a:prstGeom>
            <a:solidFill>
              <a:srgbClr val="F6F7F8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ColorBlock"/>
            <p:cNvSpPr/>
            <p:nvPr>
              <p:custDataLst>
                <p:tags r:id="rId14"/>
              </p:custDataLst>
            </p:nvPr>
          </p:nvSpPr>
          <p:spPr>
            <a:xfrm>
              <a:off x="0" y="0"/>
              <a:ext cx="190500" cy="635000"/>
            </a:xfrm>
            <a:prstGeom prst="rect">
              <a:avLst/>
            </a:prstGeom>
            <a:solidFill>
              <a:srgbClr val="639EF4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TypeText"/>
            <p:cNvSpPr txBox="1"/>
            <p:nvPr>
              <p:custDataLst>
                <p:tags r:id="rId15"/>
              </p:custDataLst>
            </p:nvPr>
          </p:nvSpPr>
          <p:spPr>
            <a:xfrm>
              <a:off x="254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Microsoft Yahei"/>
                  <a:ea typeface="Microsoft Yahei"/>
                  <a:sym typeface="Microsoft Yahei"/>
                </a:rPr>
                <a:t>填空题</a:t>
              </a:r>
            </a:p>
          </p:txBody>
        </p:sp>
        <p:sp>
          <p:nvSpPr>
            <p:cNvPr id="6" name="TipText"/>
            <p:cNvSpPr txBox="1"/>
            <p:nvPr>
              <p:custDataLst>
                <p:tags r:id="rId16"/>
              </p:custDataLst>
            </p:nvPr>
          </p:nvSpPr>
          <p:spPr>
            <a:xfrm>
              <a:off x="1525905" y="10922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>
                  <a:solidFill>
                    <a:srgbClr val="808080"/>
                  </a:solidFill>
                  <a:latin typeface="Microsoft Yahei"/>
                  <a:ea typeface="Microsoft Yahei"/>
                  <a:sym typeface="Microsoft Yahei"/>
                </a:rPr>
                <a:t>3</a:t>
              </a:r>
              <a:r>
                <a:rPr lang="zh-CN" altLang="en-US" sz="2000">
                  <a:solidFill>
                    <a:srgbClr val="808080"/>
                  </a:solidFill>
                  <a:latin typeface="Microsoft Yahei"/>
                  <a:ea typeface="Microsoft Yahei"/>
                  <a:sym typeface="Microsoft Yahei"/>
                </a:rPr>
                <a:t>分</a:t>
              </a:r>
            </a:p>
          </p:txBody>
        </p:sp>
      </p:grpSp>
      <p:pic>
        <p:nvPicPr>
          <p:cNvPr id="2" name="图片 1"/>
          <p:cNvPicPr>
            <a:picLocks/>
          </p:cNvPicPr>
          <p:nvPr>
            <p:custDataLst>
              <p:tags r:id="rId12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600" y="63500"/>
            <a:ext cx="1422400" cy="50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625415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>
            <p:custDataLst>
              <p:tags r:id="rId2"/>
            </p:custDataLst>
          </p:nvPr>
        </p:nvSpPr>
        <p:spPr>
          <a:xfrm>
            <a:off x="285749" y="1318860"/>
            <a:ext cx="5143501" cy="2893100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</a14:hiddenLine>
            </a:ext>
          </a:extLst>
        </p:spPr>
        <p:txBody>
          <a:bodyPr vert="horz" wrap="square" rtlCol="0" anchor="ctr">
            <a:spAutoFit/>
          </a:bodyPr>
          <a:lstStyle/>
          <a:p>
            <a:r>
              <a:rPr lang="en-US" altLang="zh-CN" sz="2600" dirty="0">
                <a:solidFill>
                  <a:srgbClr val="000000"/>
                </a:solidFill>
                <a:latin typeface="Microsoft Yahei"/>
                <a:ea typeface="Microsoft Yahei"/>
                <a:sym typeface="Microsoft Yahei"/>
              </a:rPr>
              <a:t>10. </a:t>
            </a:r>
            <a:r>
              <a:rPr lang="zh-CN" altLang="en-US" sz="2600" dirty="0">
                <a:solidFill>
                  <a:srgbClr val="000000"/>
                </a:solidFill>
                <a:latin typeface="Microsoft Yahei"/>
                <a:ea typeface="Microsoft Yahei"/>
                <a:sym typeface="Microsoft Yahei"/>
              </a:rPr>
              <a:t>若市场出售的灯泡中由甲厂生产的占</a:t>
            </a:r>
            <a:r>
              <a:rPr lang="en-US" altLang="zh-CN" sz="2600" dirty="0">
                <a:solidFill>
                  <a:srgbClr val="000000"/>
                </a:solidFill>
                <a:latin typeface="Microsoft Yahei"/>
                <a:ea typeface="Microsoft Yahei"/>
                <a:sym typeface="Microsoft Yahei"/>
              </a:rPr>
              <a:t>70%,</a:t>
            </a:r>
            <a:r>
              <a:rPr lang="zh-CN" altLang="en-US" sz="2600" dirty="0">
                <a:solidFill>
                  <a:srgbClr val="000000"/>
                </a:solidFill>
                <a:latin typeface="Microsoft Yahei"/>
                <a:ea typeface="Microsoft Yahei"/>
                <a:sym typeface="Microsoft Yahei"/>
              </a:rPr>
              <a:t>乙厂生产的占</a:t>
            </a:r>
            <a:r>
              <a:rPr lang="en-US" altLang="zh-CN" sz="2600" dirty="0">
                <a:solidFill>
                  <a:srgbClr val="000000"/>
                </a:solidFill>
                <a:latin typeface="Microsoft Yahei"/>
                <a:ea typeface="Microsoft Yahei"/>
                <a:sym typeface="Microsoft Yahei"/>
              </a:rPr>
              <a:t>30%,</a:t>
            </a:r>
            <a:r>
              <a:rPr lang="zh-CN" altLang="en-US" sz="2600" dirty="0">
                <a:solidFill>
                  <a:srgbClr val="000000"/>
                </a:solidFill>
                <a:latin typeface="Microsoft Yahei"/>
                <a:ea typeface="Microsoft Yahei"/>
                <a:sym typeface="Microsoft Yahei"/>
              </a:rPr>
              <a:t>甲、乙两厂的合格率分别为</a:t>
            </a:r>
            <a:r>
              <a:rPr lang="en-US" altLang="zh-CN" sz="2600" dirty="0">
                <a:solidFill>
                  <a:srgbClr val="000000"/>
                </a:solidFill>
                <a:latin typeface="Microsoft Yahei"/>
                <a:ea typeface="Microsoft Yahei"/>
                <a:sym typeface="Microsoft Yahei"/>
              </a:rPr>
              <a:t>95%</a:t>
            </a:r>
            <a:r>
              <a:rPr lang="zh-CN" altLang="en-US" sz="2600" dirty="0">
                <a:solidFill>
                  <a:srgbClr val="000000"/>
                </a:solidFill>
                <a:latin typeface="Microsoft Yahei"/>
                <a:ea typeface="Microsoft Yahei"/>
                <a:sym typeface="Microsoft Yahei"/>
              </a:rPr>
              <a:t>、</a:t>
            </a:r>
            <a:r>
              <a:rPr lang="en-US" altLang="zh-CN" sz="2600" dirty="0">
                <a:solidFill>
                  <a:srgbClr val="000000"/>
                </a:solidFill>
                <a:latin typeface="Microsoft Yahei"/>
                <a:ea typeface="Microsoft Yahei"/>
                <a:sym typeface="Microsoft Yahei"/>
              </a:rPr>
              <a:t>80%,</a:t>
            </a:r>
            <a:r>
              <a:rPr lang="zh-CN" altLang="en-US" sz="2600" dirty="0">
                <a:solidFill>
                  <a:srgbClr val="000000"/>
                </a:solidFill>
                <a:latin typeface="Microsoft Yahei"/>
                <a:ea typeface="Microsoft Yahei"/>
                <a:sym typeface="Microsoft Yahei"/>
              </a:rPr>
              <a:t>今从市场上买了一个灯泡</a:t>
            </a:r>
            <a:r>
              <a:rPr lang="en-US" altLang="zh-CN" sz="2600" dirty="0">
                <a:solidFill>
                  <a:srgbClr val="000000"/>
                </a:solidFill>
                <a:latin typeface="Microsoft Yahei"/>
                <a:ea typeface="Microsoft Yahei"/>
                <a:sym typeface="Microsoft Yahei"/>
              </a:rPr>
              <a:t>,</a:t>
            </a:r>
            <a:r>
              <a:rPr lang="zh-CN" altLang="en-US" sz="2600" dirty="0">
                <a:solidFill>
                  <a:srgbClr val="000000"/>
                </a:solidFill>
                <a:latin typeface="Microsoft Yahei"/>
                <a:ea typeface="Microsoft Yahei"/>
                <a:sym typeface="Microsoft Yahei"/>
              </a:rPr>
              <a:t>它是由甲厂生产的合格品的概率为</a:t>
            </a:r>
            <a:r>
              <a:rPr lang="zh-CN" altLang="en-US" sz="2600" dirty="0">
                <a:solidFill>
                  <a:srgbClr val="639EF4"/>
                </a:solidFill>
                <a:latin typeface="Microsoft Yahei"/>
                <a:ea typeface="Microsoft Yahei"/>
                <a:sym typeface="Microsoft Yahei"/>
              </a:rPr>
              <a:t> </a:t>
            </a:r>
            <a:r>
              <a:rPr lang="en-US" altLang="zh-CN" sz="2600" dirty="0">
                <a:solidFill>
                  <a:srgbClr val="639EF4"/>
                </a:solidFill>
                <a:latin typeface="Microsoft Yahei"/>
                <a:ea typeface="Microsoft Yahei"/>
                <a:sym typeface="Microsoft Yahei"/>
              </a:rPr>
              <a:t>[</a:t>
            </a:r>
            <a:r>
              <a:rPr lang="zh-CN" altLang="en-US" sz="2600" dirty="0">
                <a:solidFill>
                  <a:srgbClr val="639EF4"/>
                </a:solidFill>
                <a:latin typeface="Microsoft Yahei"/>
                <a:ea typeface="Microsoft Yahei"/>
                <a:sym typeface="Microsoft Yahei"/>
              </a:rPr>
              <a:t>填空</a:t>
            </a:r>
            <a:r>
              <a:rPr lang="en-US" altLang="zh-CN" sz="2600" dirty="0">
                <a:solidFill>
                  <a:srgbClr val="639EF4"/>
                </a:solidFill>
                <a:latin typeface="Microsoft Yahei"/>
                <a:ea typeface="Microsoft Yahei"/>
                <a:sym typeface="Microsoft Yahei"/>
              </a:rPr>
              <a:t>1]</a:t>
            </a:r>
            <a:r>
              <a:rPr lang="en-US" altLang="zh-CN" sz="2600" dirty="0">
                <a:solidFill>
                  <a:srgbClr val="000000"/>
                </a:solidFill>
                <a:latin typeface="Microsoft Yahei"/>
                <a:ea typeface="Microsoft Yahei"/>
                <a:sym typeface="Microsoft Yahei"/>
              </a:rPr>
              <a:t> ,</a:t>
            </a:r>
            <a:r>
              <a:rPr lang="zh-CN" altLang="en-US" sz="2600" dirty="0">
                <a:solidFill>
                  <a:srgbClr val="000000"/>
                </a:solidFill>
                <a:latin typeface="Microsoft Yahei"/>
                <a:ea typeface="Microsoft Yahei"/>
                <a:sym typeface="Microsoft Yahei"/>
              </a:rPr>
              <a:t>是由乙厂生产的不合格品的概率为</a:t>
            </a:r>
            <a:r>
              <a:rPr lang="zh-CN" altLang="en-US" sz="2600" dirty="0">
                <a:solidFill>
                  <a:srgbClr val="639EF4"/>
                </a:solidFill>
                <a:latin typeface="Microsoft Yahei"/>
                <a:ea typeface="Microsoft Yahei"/>
                <a:sym typeface="Microsoft Yahei"/>
              </a:rPr>
              <a:t> </a:t>
            </a:r>
            <a:r>
              <a:rPr lang="en-US" altLang="zh-CN" sz="2600" dirty="0">
                <a:solidFill>
                  <a:srgbClr val="639EF4"/>
                </a:solidFill>
                <a:latin typeface="Microsoft Yahei"/>
                <a:ea typeface="Microsoft Yahei"/>
                <a:sym typeface="Microsoft Yahei"/>
              </a:rPr>
              <a:t>[</a:t>
            </a:r>
            <a:r>
              <a:rPr lang="zh-CN" altLang="en-US" sz="2600" dirty="0">
                <a:solidFill>
                  <a:srgbClr val="639EF4"/>
                </a:solidFill>
                <a:latin typeface="Microsoft Yahei"/>
                <a:ea typeface="Microsoft Yahei"/>
                <a:sym typeface="Microsoft Yahei"/>
              </a:rPr>
              <a:t>填空</a:t>
            </a:r>
            <a:r>
              <a:rPr lang="en-US" altLang="zh-CN" sz="2600" dirty="0">
                <a:solidFill>
                  <a:srgbClr val="639EF4"/>
                </a:solidFill>
                <a:latin typeface="Microsoft Yahei"/>
                <a:ea typeface="Microsoft Yahei"/>
                <a:sym typeface="Microsoft Yahei"/>
              </a:rPr>
              <a:t>2]</a:t>
            </a:r>
            <a:r>
              <a:rPr lang="en-US" altLang="zh-CN" sz="2600" dirty="0">
                <a:solidFill>
                  <a:srgbClr val="000000"/>
                </a:solidFill>
                <a:latin typeface="Microsoft Yahei"/>
                <a:ea typeface="Microsoft Yahei"/>
                <a:sym typeface="Microsoft Yahei"/>
              </a:rPr>
              <a:t> .</a:t>
            </a:r>
            <a:endParaRPr lang="zh-CN" altLang="en-US" sz="2600" dirty="0">
              <a:solidFill>
                <a:srgbClr val="000000"/>
              </a:solidFill>
              <a:latin typeface="Microsoft Yahei"/>
              <a:ea typeface="Microsoft Yahei"/>
              <a:sym typeface="Microsoft Yahei"/>
            </a:endParaRPr>
          </a:p>
        </p:txBody>
      </p:sp>
      <p:sp>
        <p:nvSpPr>
          <p:cNvPr id="9" name="矩形 8"/>
          <p:cNvSpPr/>
          <p:nvPr>
            <p:custDataLst>
              <p:tags r:id="rId3"/>
            </p:custDataLst>
          </p:nvPr>
        </p:nvSpPr>
        <p:spPr>
          <a:xfrm>
            <a:off x="0" y="8270875"/>
            <a:ext cx="5715000" cy="476250"/>
          </a:xfrm>
          <a:prstGeom prst="rect">
            <a:avLst/>
          </a:prstGeom>
          <a:solidFill>
            <a:srgbClr val="FBFAEF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r>
              <a:rPr lang="zh-CN" altLang="en-US" sz="1500" dirty="0">
                <a:solidFill>
                  <a:srgbClr val="F84F41"/>
                </a:solidFill>
                <a:latin typeface="Microsoft Yahei"/>
                <a:ea typeface="Microsoft Yahei"/>
                <a:sym typeface="Microsoft Yahei"/>
              </a:rPr>
              <a:t>正常使用填空题需</a:t>
            </a:r>
            <a:r>
              <a:rPr lang="en-US" altLang="zh-CN" sz="1500" dirty="0">
                <a:solidFill>
                  <a:srgbClr val="F84F41"/>
                </a:solidFill>
                <a:latin typeface="Microsoft Yahei"/>
                <a:ea typeface="Microsoft Yahei"/>
                <a:sym typeface="Microsoft Yahei"/>
              </a:rPr>
              <a:t>3.0</a:t>
            </a:r>
            <a:r>
              <a:rPr lang="zh-CN" altLang="en-US" sz="1500" dirty="0">
                <a:solidFill>
                  <a:srgbClr val="F84F41"/>
                </a:solidFill>
                <a:latin typeface="Microsoft Yahei"/>
                <a:ea typeface="Microsoft Yahei"/>
                <a:sym typeface="Microsoft Yahei"/>
              </a:rPr>
              <a:t>以上版本雨课堂</a:t>
            </a:r>
          </a:p>
        </p:txBody>
      </p:sp>
      <p:sp>
        <p:nvSpPr>
          <p:cNvPr id="11" name="矩形 10"/>
          <p:cNvSpPr/>
          <p:nvPr>
            <p:custDataLst>
              <p:tags r:id="rId4"/>
            </p:custDataLst>
          </p:nvPr>
        </p:nvSpPr>
        <p:spPr>
          <a:xfrm>
            <a:off x="6096000" y="0"/>
            <a:ext cx="5120640" cy="9144000"/>
          </a:xfrm>
          <a:prstGeom prst="rect">
            <a:avLst/>
          </a:prstGeom>
          <a:solidFill>
            <a:srgbClr val="FFFFFF"/>
          </a:solidFill>
          <a:ln w="12700" cmpd="sng">
            <a:solidFill>
              <a:srgbClr val="9B9B9B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6" name="TextBox 15"/>
          <p:cNvSpPr txBox="1"/>
          <p:nvPr>
            <p:custDataLst>
              <p:tags r:id="rId5"/>
            </p:custDataLst>
          </p:nvPr>
        </p:nvSpPr>
        <p:spPr>
          <a:xfrm>
            <a:off x="6184900" y="8612832"/>
            <a:ext cx="4942840" cy="461665"/>
          </a:xfrm>
          <a:prstGeom prst="rect">
            <a:avLst/>
          </a:prstGeom>
          <a:solidFill>
            <a:srgbClr val="FBFAEF"/>
          </a:solidFill>
          <a:ln w="12700"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</a14:hiddenLine>
            </a:ext>
          </a:extLst>
        </p:spPr>
        <p:txBody>
          <a:bodyPr vert="horz" rtlCol="0" anchor="ctr">
            <a:spAutoFit/>
          </a:bodyPr>
          <a:lstStyle/>
          <a:p>
            <a:r>
              <a:rPr lang="zh-CN" altLang="en-US" sz="1200">
                <a:solidFill>
                  <a:srgbClr val="F84F41"/>
                </a:solidFill>
                <a:latin typeface="Microsoft Yahei"/>
                <a:ea typeface="Microsoft Yahei"/>
                <a:sym typeface="Microsoft Yahei"/>
              </a:rPr>
              <a:t>可为此题添加文本、图片、公式等解析，且需将内容全部放在本区域内。正常使用需</a:t>
            </a:r>
            <a:r>
              <a:rPr lang="en-US" altLang="zh-CN" sz="1200">
                <a:solidFill>
                  <a:srgbClr val="F84F41"/>
                </a:solidFill>
                <a:latin typeface="Microsoft Yahei"/>
                <a:ea typeface="Microsoft Yahei"/>
                <a:sym typeface="Microsoft Yahei"/>
              </a:rPr>
              <a:t>3.0</a:t>
            </a:r>
            <a:r>
              <a:rPr lang="zh-CN" altLang="en-US" sz="1200">
                <a:solidFill>
                  <a:srgbClr val="F84F41"/>
                </a:solidFill>
                <a:latin typeface="Microsoft Yahei"/>
                <a:ea typeface="Microsoft Yahei"/>
                <a:sym typeface="Microsoft Yahei"/>
              </a:rPr>
              <a:t>以上版本</a:t>
            </a:r>
          </a:p>
        </p:txBody>
      </p:sp>
      <p:sp>
        <p:nvSpPr>
          <p:cNvPr id="17" name="TextBox 16"/>
          <p:cNvSpPr txBox="1"/>
          <p:nvPr>
            <p:custDataLst>
              <p:tags r:id="rId6"/>
            </p:custDataLst>
          </p:nvPr>
        </p:nvSpPr>
        <p:spPr>
          <a:xfrm>
            <a:off x="6350000" y="1270000"/>
            <a:ext cx="4612640" cy="400110"/>
          </a:xfrm>
          <a:prstGeom prst="rect">
            <a:avLst/>
          </a:prstGeom>
          <a:noFill/>
        </p:spPr>
        <p:txBody>
          <a:bodyPr vert="horz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Yahei"/>
                <a:ea typeface="Microsoft Yahei"/>
                <a:cs typeface="+mn-cs"/>
                <a:sym typeface="Microsoft Yahei"/>
              </a:rPr>
              <a:t>此处添加答案解析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crosoft Yahei"/>
              <a:ea typeface="Microsoft Yahei"/>
              <a:cs typeface="+mn-cs"/>
              <a:sym typeface="Microsoft Yahei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699" y="1547664"/>
            <a:ext cx="5042503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900" y="2046287"/>
            <a:ext cx="2733675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2844" y="2027237"/>
            <a:ext cx="228600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900" y="2479660"/>
            <a:ext cx="18288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4570" y="2915816"/>
            <a:ext cx="4219575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" name="组合 14"/>
          <p:cNvGrpSpPr/>
          <p:nvPr>
            <p:custDataLst>
              <p:tags r:id="rId7"/>
            </p:custDataLst>
          </p:nvPr>
        </p:nvGrpSpPr>
        <p:grpSpPr>
          <a:xfrm>
            <a:off x="6108700" y="0"/>
            <a:ext cx="5095240" cy="647700"/>
            <a:chOff x="6108700" y="0"/>
            <a:chExt cx="5095240" cy="647700"/>
          </a:xfrm>
        </p:grpSpPr>
        <p:sp>
          <p:nvSpPr>
            <p:cNvPr id="12" name="RemarkBack"/>
            <p:cNvSpPr/>
            <p:nvPr>
              <p:custDataLst>
                <p:tags r:id="rId17"/>
              </p:custDataLst>
            </p:nvPr>
          </p:nvSpPr>
          <p:spPr>
            <a:xfrm>
              <a:off x="6108700" y="12700"/>
              <a:ext cx="5095240" cy="635000"/>
            </a:xfrm>
            <a:prstGeom prst="rect">
              <a:avLst/>
            </a:prstGeom>
            <a:solidFill>
              <a:srgbClr val="F6F7F8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RemarkBlock"/>
            <p:cNvSpPr/>
            <p:nvPr>
              <p:custDataLst>
                <p:tags r:id="rId18"/>
              </p:custDataLst>
            </p:nvPr>
          </p:nvSpPr>
          <p:spPr>
            <a:xfrm>
              <a:off x="6108700" y="12700"/>
              <a:ext cx="190500" cy="635000"/>
            </a:xfrm>
            <a:prstGeom prst="rect">
              <a:avLst/>
            </a:prstGeom>
            <a:solidFill>
              <a:srgbClr val="639EF4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RemarkTitleText"/>
            <p:cNvSpPr txBox="1"/>
            <p:nvPr>
              <p:custDataLst>
                <p:tags r:id="rId19"/>
              </p:custDataLst>
            </p:nvPr>
          </p:nvSpPr>
          <p:spPr>
            <a:xfrm>
              <a:off x="6350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>
                  <a:solidFill>
                    <a:srgbClr val="000000"/>
                  </a:solidFill>
                  <a:latin typeface="Microsoft Yahei"/>
                  <a:ea typeface="Microsoft Yahei"/>
                  <a:sym typeface="Microsoft Yahei"/>
                </a:rPr>
                <a:t>答案解析</a:t>
              </a:r>
            </a:p>
          </p:txBody>
        </p:sp>
      </p:grpSp>
      <p:sp>
        <p:nvSpPr>
          <p:cNvPr id="10" name="RemarkBack"/>
          <p:cNvSpPr/>
          <p:nvPr>
            <p:custDataLst>
              <p:tags r:id="rId8"/>
            </p:custDataLst>
          </p:nvPr>
        </p:nvSpPr>
        <p:spPr>
          <a:xfrm>
            <a:off x="6108700" y="12700"/>
            <a:ext cx="5095240" cy="635000"/>
          </a:xfrm>
          <a:prstGeom prst="rect">
            <a:avLst/>
          </a:prstGeom>
          <a:solidFill>
            <a:srgbClr val="F6F7F8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RemarkBlock"/>
          <p:cNvSpPr/>
          <p:nvPr>
            <p:custDataLst>
              <p:tags r:id="rId9"/>
            </p:custDataLst>
          </p:nvPr>
        </p:nvSpPr>
        <p:spPr>
          <a:xfrm>
            <a:off x="6108700" y="12700"/>
            <a:ext cx="190500" cy="635000"/>
          </a:xfrm>
          <a:prstGeom prst="rect">
            <a:avLst/>
          </a:prstGeom>
          <a:solidFill>
            <a:srgbClr val="639EF4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RemarkTitleText"/>
          <p:cNvSpPr txBox="1"/>
          <p:nvPr>
            <p:custDataLst>
              <p:tags r:id="rId10"/>
            </p:custDataLst>
          </p:nvPr>
        </p:nvSpPr>
        <p:spPr>
          <a:xfrm>
            <a:off x="6350000" y="0"/>
            <a:ext cx="1905000" cy="635000"/>
          </a:xfrm>
          <a:prstGeom prst="rect">
            <a:avLst/>
          </a:prstGeom>
          <a:noFill/>
        </p:spPr>
        <p:txBody>
          <a:bodyPr vert="horz" wrap="none" rtlCol="0" anchor="ctr" anchorCtr="0">
            <a:noAutofit/>
          </a:bodyPr>
          <a:lstStyle/>
          <a:p>
            <a:r>
              <a:rPr lang="zh-CN" altLang="en-US">
                <a:solidFill>
                  <a:srgbClr val="000000"/>
                </a:solidFill>
                <a:latin typeface="Microsoft Yahei"/>
                <a:ea typeface="Microsoft Yahei"/>
                <a:sym typeface="Microsoft Yahei"/>
              </a:rPr>
              <a:t>答案解析</a:t>
            </a: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2BBC1E09-BBB6-4F44-AB82-D085B08F8247}"/>
              </a:ext>
            </a:extLst>
          </p:cNvPr>
          <p:cNvPicPr/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565" y="8558570"/>
            <a:ext cx="3277870" cy="492125"/>
          </a:xfrm>
          <a:prstGeom prst="rect">
            <a:avLst/>
          </a:prstGeom>
        </p:spPr>
      </p:pic>
      <p:grpSp>
        <p:nvGrpSpPr>
          <p:cNvPr id="7" name="组合 6"/>
          <p:cNvGrpSpPr/>
          <p:nvPr>
            <p:custDataLst>
              <p:tags r:id="rId11"/>
            </p:custDataLst>
          </p:nvPr>
        </p:nvGrpSpPr>
        <p:grpSpPr>
          <a:xfrm>
            <a:off x="0" y="0"/>
            <a:ext cx="5715000" cy="635000"/>
            <a:chOff x="0" y="0"/>
            <a:chExt cx="5715000" cy="635000"/>
          </a:xfrm>
        </p:grpSpPr>
        <p:sp>
          <p:nvSpPr>
            <p:cNvPr id="3" name="TitleBackground"/>
            <p:cNvSpPr/>
            <p:nvPr>
              <p:custDataLst>
                <p:tags r:id="rId13"/>
              </p:custDataLst>
            </p:nvPr>
          </p:nvSpPr>
          <p:spPr>
            <a:xfrm>
              <a:off x="0" y="0"/>
              <a:ext cx="5715000" cy="635000"/>
            </a:xfrm>
            <a:prstGeom prst="rect">
              <a:avLst/>
            </a:prstGeom>
            <a:solidFill>
              <a:srgbClr val="F6F7F8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ColorBlock"/>
            <p:cNvSpPr/>
            <p:nvPr>
              <p:custDataLst>
                <p:tags r:id="rId14"/>
              </p:custDataLst>
            </p:nvPr>
          </p:nvSpPr>
          <p:spPr>
            <a:xfrm>
              <a:off x="0" y="0"/>
              <a:ext cx="190500" cy="635000"/>
            </a:xfrm>
            <a:prstGeom prst="rect">
              <a:avLst/>
            </a:prstGeom>
            <a:solidFill>
              <a:srgbClr val="639EF4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TypeText"/>
            <p:cNvSpPr txBox="1"/>
            <p:nvPr>
              <p:custDataLst>
                <p:tags r:id="rId15"/>
              </p:custDataLst>
            </p:nvPr>
          </p:nvSpPr>
          <p:spPr>
            <a:xfrm>
              <a:off x="254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Microsoft Yahei"/>
                  <a:ea typeface="Microsoft Yahei"/>
                  <a:sym typeface="Microsoft Yahei"/>
                </a:rPr>
                <a:t>填空题</a:t>
              </a:r>
            </a:p>
          </p:txBody>
        </p:sp>
        <p:sp>
          <p:nvSpPr>
            <p:cNvPr id="6" name="TipText"/>
            <p:cNvSpPr txBox="1"/>
            <p:nvPr>
              <p:custDataLst>
                <p:tags r:id="rId16"/>
              </p:custDataLst>
            </p:nvPr>
          </p:nvSpPr>
          <p:spPr>
            <a:xfrm>
              <a:off x="1525905" y="10922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>
                  <a:solidFill>
                    <a:srgbClr val="808080"/>
                  </a:solidFill>
                  <a:latin typeface="Microsoft Yahei"/>
                  <a:ea typeface="Microsoft Yahei"/>
                  <a:sym typeface="Microsoft Yahei"/>
                </a:rPr>
                <a:t>3</a:t>
              </a:r>
              <a:r>
                <a:rPr lang="zh-CN" altLang="en-US" sz="2000">
                  <a:solidFill>
                    <a:srgbClr val="808080"/>
                  </a:solidFill>
                  <a:latin typeface="Microsoft Yahei"/>
                  <a:ea typeface="Microsoft Yahei"/>
                  <a:sym typeface="Microsoft Yahei"/>
                </a:rPr>
                <a:t>分</a:t>
              </a:r>
            </a:p>
          </p:txBody>
        </p:sp>
      </p:grpSp>
      <p:pic>
        <p:nvPicPr>
          <p:cNvPr id="2" name="图片 1"/>
          <p:cNvPicPr>
            <a:picLocks/>
          </p:cNvPicPr>
          <p:nvPr>
            <p:custDataLst>
              <p:tags r:id="rId12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600" y="63500"/>
            <a:ext cx="1422400" cy="50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85139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>
            <p:custDataLst>
              <p:tags r:id="rId2"/>
            </p:custDataLst>
          </p:nvPr>
        </p:nvSpPr>
        <p:spPr>
          <a:xfrm>
            <a:off x="571500" y="1017310"/>
            <a:ext cx="4554855" cy="2092881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</a14:hiddenLine>
            </a:ext>
          </a:extLst>
        </p:spPr>
        <p:txBody>
          <a:bodyPr vert="horz" wrap="square" rtlCol="0" anchor="ctr">
            <a:spAutoFit/>
          </a:bodyPr>
          <a:lstStyle/>
          <a:p>
            <a:r>
              <a:rPr lang="en-US" altLang="zh-CN" sz="2600" dirty="0">
                <a:solidFill>
                  <a:srgbClr val="000000"/>
                </a:solidFill>
                <a:latin typeface="Microsoft Yahei"/>
                <a:ea typeface="Microsoft Yahei"/>
                <a:sym typeface="Microsoft Yahei"/>
              </a:rPr>
              <a:t>11. </a:t>
            </a:r>
            <a:r>
              <a:rPr lang="zh-CN" altLang="en-US" sz="2600" dirty="0">
                <a:solidFill>
                  <a:srgbClr val="000000"/>
                </a:solidFill>
                <a:latin typeface="Microsoft Yahei"/>
                <a:ea typeface="Microsoft Yahei"/>
                <a:sym typeface="Microsoft Yahei"/>
              </a:rPr>
              <a:t>若袋中</a:t>
            </a:r>
            <a:r>
              <a:rPr lang="en-US" altLang="zh-CN" sz="2600" dirty="0">
                <a:solidFill>
                  <a:srgbClr val="000000"/>
                </a:solidFill>
                <a:latin typeface="Microsoft Yahei"/>
                <a:ea typeface="Microsoft Yahei"/>
                <a:sym typeface="Microsoft Yahei"/>
              </a:rPr>
              <a:t>10</a:t>
            </a:r>
            <a:r>
              <a:rPr lang="zh-CN" altLang="en-US" sz="2600" dirty="0">
                <a:solidFill>
                  <a:srgbClr val="000000"/>
                </a:solidFill>
                <a:latin typeface="Microsoft Yahei"/>
                <a:ea typeface="Microsoft Yahei"/>
                <a:sym typeface="Microsoft Yahei"/>
              </a:rPr>
              <a:t>个球中有</a:t>
            </a:r>
            <a:r>
              <a:rPr lang="en-US" altLang="zh-CN" sz="2600" dirty="0">
                <a:solidFill>
                  <a:srgbClr val="000000"/>
                </a:solidFill>
                <a:latin typeface="Microsoft Yahei"/>
                <a:ea typeface="Microsoft Yahei"/>
                <a:sym typeface="Microsoft Yahei"/>
              </a:rPr>
              <a:t>2</a:t>
            </a:r>
            <a:r>
              <a:rPr lang="zh-CN" altLang="en-US" sz="2600" dirty="0">
                <a:solidFill>
                  <a:srgbClr val="000000"/>
                </a:solidFill>
                <a:latin typeface="Microsoft Yahei"/>
                <a:ea typeface="Microsoft Yahei"/>
                <a:sym typeface="Microsoft Yahei"/>
              </a:rPr>
              <a:t>个带有中奖标志</a:t>
            </a:r>
            <a:r>
              <a:rPr lang="en-US" altLang="zh-CN" sz="2600" dirty="0">
                <a:solidFill>
                  <a:srgbClr val="000000"/>
                </a:solidFill>
                <a:latin typeface="Microsoft Yahei"/>
                <a:ea typeface="Microsoft Yahei"/>
                <a:sym typeface="Microsoft Yahei"/>
              </a:rPr>
              <a:t>,</a:t>
            </a:r>
            <a:r>
              <a:rPr lang="zh-CN" altLang="en-US" sz="2600" dirty="0">
                <a:solidFill>
                  <a:srgbClr val="000000"/>
                </a:solidFill>
                <a:latin typeface="Microsoft Yahei"/>
                <a:ea typeface="Microsoft Yahei"/>
                <a:sym typeface="Microsoft Yahei"/>
              </a:rPr>
              <a:t>两人分别从袋中任取一球</a:t>
            </a:r>
            <a:r>
              <a:rPr lang="en-US" altLang="zh-CN" sz="2600" dirty="0">
                <a:solidFill>
                  <a:srgbClr val="000000"/>
                </a:solidFill>
                <a:latin typeface="Microsoft Yahei"/>
                <a:ea typeface="Microsoft Yahei"/>
                <a:sym typeface="Microsoft Yahei"/>
              </a:rPr>
              <a:t>,</a:t>
            </a:r>
            <a:r>
              <a:rPr lang="zh-CN" altLang="en-US" sz="2600" dirty="0">
                <a:solidFill>
                  <a:srgbClr val="000000"/>
                </a:solidFill>
                <a:latin typeface="Microsoft Yahei"/>
                <a:ea typeface="Microsoft Yahei"/>
                <a:sym typeface="Microsoft Yahei"/>
              </a:rPr>
              <a:t>则第二个人中奖的概率为</a:t>
            </a:r>
            <a:r>
              <a:rPr lang="zh-CN" altLang="en-US" sz="2600" dirty="0">
                <a:solidFill>
                  <a:srgbClr val="639EF4"/>
                </a:solidFill>
                <a:latin typeface="Microsoft Yahei"/>
                <a:ea typeface="Microsoft Yahei"/>
                <a:sym typeface="Microsoft Yahei"/>
              </a:rPr>
              <a:t> </a:t>
            </a:r>
            <a:r>
              <a:rPr lang="en-US" altLang="zh-CN" sz="2600" dirty="0">
                <a:solidFill>
                  <a:srgbClr val="639EF4"/>
                </a:solidFill>
                <a:latin typeface="Microsoft Yahei"/>
                <a:ea typeface="Microsoft Yahei"/>
                <a:sym typeface="Microsoft Yahei"/>
              </a:rPr>
              <a:t>[</a:t>
            </a:r>
            <a:r>
              <a:rPr lang="zh-CN" altLang="en-US" sz="2600" dirty="0">
                <a:solidFill>
                  <a:srgbClr val="639EF4"/>
                </a:solidFill>
                <a:latin typeface="Microsoft Yahei"/>
                <a:ea typeface="Microsoft Yahei"/>
                <a:sym typeface="Microsoft Yahei"/>
              </a:rPr>
              <a:t>填空</a:t>
            </a:r>
            <a:r>
              <a:rPr lang="en-US" altLang="zh-CN" sz="2600" dirty="0">
                <a:solidFill>
                  <a:srgbClr val="639EF4"/>
                </a:solidFill>
                <a:latin typeface="Microsoft Yahei"/>
                <a:ea typeface="Microsoft Yahei"/>
                <a:sym typeface="Microsoft Yahei"/>
              </a:rPr>
              <a:t>1]</a:t>
            </a:r>
            <a:r>
              <a:rPr lang="en-US" altLang="zh-CN" sz="2600" dirty="0">
                <a:solidFill>
                  <a:srgbClr val="000000"/>
                </a:solidFill>
                <a:latin typeface="Microsoft Yahei"/>
                <a:ea typeface="Microsoft Yahei"/>
                <a:sym typeface="Microsoft Yahei"/>
              </a:rPr>
              <a:t> </a:t>
            </a:r>
          </a:p>
          <a:p>
            <a:r>
              <a:rPr lang="en-US" altLang="zh-CN" sz="2600" dirty="0">
                <a:solidFill>
                  <a:srgbClr val="000000"/>
                </a:solidFill>
                <a:latin typeface="Microsoft Yahei"/>
                <a:ea typeface="Microsoft Yahei"/>
                <a:sym typeface="Microsoft Yahei"/>
              </a:rPr>
              <a:t>【</a:t>
            </a:r>
            <a:r>
              <a:rPr lang="zh-CN" altLang="en-US" sz="2600" dirty="0">
                <a:solidFill>
                  <a:srgbClr val="000000"/>
                </a:solidFill>
                <a:latin typeface="Microsoft Yahei"/>
                <a:ea typeface="Microsoft Yahei"/>
                <a:sym typeface="Microsoft Yahei"/>
              </a:rPr>
              <a:t>答案使用最简分数</a:t>
            </a:r>
            <a:r>
              <a:rPr lang="en-US" altLang="zh-CN" sz="2600" dirty="0">
                <a:solidFill>
                  <a:srgbClr val="000000"/>
                </a:solidFill>
                <a:latin typeface="Microsoft Yahei"/>
                <a:ea typeface="Microsoft Yahei"/>
                <a:sym typeface="Microsoft Yahei"/>
              </a:rPr>
              <a:t>】.</a:t>
            </a:r>
            <a:endParaRPr lang="zh-CN" altLang="en-US" sz="2600" dirty="0">
              <a:solidFill>
                <a:srgbClr val="000000"/>
              </a:solidFill>
              <a:latin typeface="Microsoft Yahei"/>
              <a:ea typeface="Microsoft Yahei"/>
              <a:sym typeface="Microsoft Yahei"/>
            </a:endParaRPr>
          </a:p>
        </p:txBody>
      </p:sp>
      <p:sp>
        <p:nvSpPr>
          <p:cNvPr id="9" name="矩形 8"/>
          <p:cNvSpPr/>
          <p:nvPr>
            <p:custDataLst>
              <p:tags r:id="rId3"/>
            </p:custDataLst>
          </p:nvPr>
        </p:nvSpPr>
        <p:spPr>
          <a:xfrm>
            <a:off x="0" y="8270875"/>
            <a:ext cx="5715000" cy="476250"/>
          </a:xfrm>
          <a:prstGeom prst="rect">
            <a:avLst/>
          </a:prstGeom>
          <a:solidFill>
            <a:srgbClr val="FBFAEF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r>
              <a:rPr lang="zh-CN" altLang="en-US" sz="1500" dirty="0">
                <a:solidFill>
                  <a:srgbClr val="F84F41"/>
                </a:solidFill>
                <a:latin typeface="Microsoft Yahei"/>
                <a:ea typeface="Microsoft Yahei"/>
                <a:sym typeface="Microsoft Yahei"/>
              </a:rPr>
              <a:t>正常使用填空题需</a:t>
            </a:r>
            <a:r>
              <a:rPr lang="en-US" altLang="zh-CN" sz="1500" dirty="0">
                <a:solidFill>
                  <a:srgbClr val="F84F41"/>
                </a:solidFill>
                <a:latin typeface="Microsoft Yahei"/>
                <a:ea typeface="Microsoft Yahei"/>
                <a:sym typeface="Microsoft Yahei"/>
              </a:rPr>
              <a:t>3.0</a:t>
            </a:r>
            <a:r>
              <a:rPr lang="zh-CN" altLang="en-US" sz="1500" dirty="0">
                <a:solidFill>
                  <a:srgbClr val="F84F41"/>
                </a:solidFill>
                <a:latin typeface="Microsoft Yahei"/>
                <a:ea typeface="Microsoft Yahei"/>
                <a:sym typeface="Microsoft Yahei"/>
              </a:rPr>
              <a:t>以上版本雨课堂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5D969689-CBC2-4339-BE1B-DAB79B4A0C81}"/>
              </a:ext>
            </a:extLst>
          </p:cNvPr>
          <p:cNvPicPr/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565" y="8558570"/>
            <a:ext cx="3277870" cy="492125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3C60B7D6-658B-4DCF-AC83-285130DD9FEF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6096000" y="0"/>
            <a:ext cx="5120640" cy="9144000"/>
          </a:xfrm>
          <a:prstGeom prst="rect">
            <a:avLst/>
          </a:prstGeom>
          <a:solidFill>
            <a:srgbClr val="FFFFFF"/>
          </a:solidFill>
          <a:ln w="12700" cmpd="sng">
            <a:solidFill>
              <a:srgbClr val="9B9B9B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C425708A-35C9-49C5-834A-69FE153D75DD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6184900" y="8612832"/>
            <a:ext cx="4942840" cy="461665"/>
          </a:xfrm>
          <a:prstGeom prst="rect">
            <a:avLst/>
          </a:prstGeom>
          <a:solidFill>
            <a:srgbClr val="FBFAEF"/>
          </a:solidFill>
          <a:ln w="12700"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</a14:hiddenLine>
            </a:ext>
          </a:extLst>
        </p:spPr>
        <p:txBody>
          <a:bodyPr vert="horz" rtlCol="0" anchor="ctr">
            <a:spAutoFit/>
          </a:bodyPr>
          <a:lstStyle/>
          <a:p>
            <a:r>
              <a:rPr lang="zh-CN" altLang="en-US" sz="1200">
                <a:solidFill>
                  <a:srgbClr val="F84F4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可为此题添加文本、图片、公式等解析，且需将内容全部放在本区域内。正常使用需</a:t>
            </a:r>
            <a:r>
              <a:rPr lang="en-US" altLang="zh-CN" sz="1200">
                <a:solidFill>
                  <a:srgbClr val="F84F4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3.0</a:t>
            </a:r>
            <a:r>
              <a:rPr lang="zh-CN" altLang="en-US" sz="1200">
                <a:solidFill>
                  <a:srgbClr val="F84F4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以上版本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256E489B-F93C-4CA3-893D-8F5DF22AD473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6350000" y="1270000"/>
            <a:ext cx="4612640" cy="400110"/>
          </a:xfrm>
          <a:prstGeom prst="rect">
            <a:avLst/>
          </a:prstGeom>
          <a:noFill/>
        </p:spPr>
        <p:txBody>
          <a:bodyPr vert="horz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  <a:sym typeface="Microsoft Yahei" panose="020B0503020204020204" pitchFamily="34" charset="-122"/>
              </a:rPr>
              <a:t>此处添加答案解析</a:t>
            </a: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DD2E386C-D120-4D53-9221-EB7A1D7950D2}"/>
              </a:ext>
            </a:extLst>
          </p:cNvPr>
          <p:cNvGrpSpPr/>
          <p:nvPr>
            <p:custDataLst>
              <p:tags r:id="rId7"/>
            </p:custDataLst>
          </p:nvPr>
        </p:nvGrpSpPr>
        <p:grpSpPr>
          <a:xfrm>
            <a:off x="6108700" y="0"/>
            <a:ext cx="5095240" cy="647700"/>
            <a:chOff x="6108700" y="0"/>
            <a:chExt cx="5095240" cy="647700"/>
          </a:xfrm>
        </p:grpSpPr>
        <p:sp>
          <p:nvSpPr>
            <p:cNvPr id="12" name="RemarkBack">
              <a:extLst>
                <a:ext uri="{FF2B5EF4-FFF2-40B4-BE49-F238E27FC236}">
                  <a16:creationId xmlns:a16="http://schemas.microsoft.com/office/drawing/2014/main" id="{C19B1D94-2E20-4AA5-86C7-7E7FB8400206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6108700" y="12700"/>
              <a:ext cx="5095240" cy="635000"/>
            </a:xfrm>
            <a:prstGeom prst="rect">
              <a:avLst/>
            </a:prstGeom>
            <a:solidFill>
              <a:srgbClr val="F6F7F8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RemarkBlock">
              <a:extLst>
                <a:ext uri="{FF2B5EF4-FFF2-40B4-BE49-F238E27FC236}">
                  <a16:creationId xmlns:a16="http://schemas.microsoft.com/office/drawing/2014/main" id="{3F7D3C61-684A-4184-ADF3-1D8AFE8B2909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6108700" y="12700"/>
              <a:ext cx="190500" cy="635000"/>
            </a:xfrm>
            <a:prstGeom prst="rect">
              <a:avLst/>
            </a:prstGeom>
            <a:solidFill>
              <a:srgbClr val="639EF4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RemarkTitleText">
              <a:extLst>
                <a:ext uri="{FF2B5EF4-FFF2-40B4-BE49-F238E27FC236}">
                  <a16:creationId xmlns:a16="http://schemas.microsoft.com/office/drawing/2014/main" id="{A628FBE9-2F5B-427F-9FA2-189DC71EEE03}"/>
                </a:ext>
              </a:extLst>
            </p:cNvPr>
            <p:cNvSpPr txBox="1"/>
            <p:nvPr>
              <p:custDataLst>
                <p:tags r:id="rId19"/>
              </p:custDataLst>
            </p:nvPr>
          </p:nvSpPr>
          <p:spPr>
            <a:xfrm>
              <a:off x="6350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答案解析</a:t>
              </a:r>
            </a:p>
          </p:txBody>
        </p:sp>
      </p:grpSp>
      <p:sp>
        <p:nvSpPr>
          <p:cNvPr id="18" name="RemarkBack">
            <a:extLst>
              <a:ext uri="{FF2B5EF4-FFF2-40B4-BE49-F238E27FC236}">
                <a16:creationId xmlns:a16="http://schemas.microsoft.com/office/drawing/2014/main" id="{C51B16B6-F7B6-4787-B289-B116EC6C7B4C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6108700" y="12700"/>
            <a:ext cx="5095240" cy="635000"/>
          </a:xfrm>
          <a:prstGeom prst="rect">
            <a:avLst/>
          </a:prstGeom>
          <a:solidFill>
            <a:srgbClr val="F6F7F8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RemarkBlock">
            <a:extLst>
              <a:ext uri="{FF2B5EF4-FFF2-40B4-BE49-F238E27FC236}">
                <a16:creationId xmlns:a16="http://schemas.microsoft.com/office/drawing/2014/main" id="{DAE09B54-E5EE-4FFE-9C4B-BB72114E559D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6108700" y="12700"/>
            <a:ext cx="190500" cy="635000"/>
          </a:xfrm>
          <a:prstGeom prst="rect">
            <a:avLst/>
          </a:prstGeom>
          <a:solidFill>
            <a:srgbClr val="639EF4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RemarkTitleText">
            <a:extLst>
              <a:ext uri="{FF2B5EF4-FFF2-40B4-BE49-F238E27FC236}">
                <a16:creationId xmlns:a16="http://schemas.microsoft.com/office/drawing/2014/main" id="{830C59AB-9843-4CEE-B5F1-8BD63946F782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6350000" y="0"/>
            <a:ext cx="1905000" cy="635000"/>
          </a:xfrm>
          <a:prstGeom prst="rect">
            <a:avLst/>
          </a:prstGeom>
          <a:noFill/>
        </p:spPr>
        <p:txBody>
          <a:bodyPr vert="horz" wrap="none" rtlCol="0" anchor="ctr" anchorCtr="0">
            <a:noAutofit/>
          </a:bodyPr>
          <a:lstStyle/>
          <a:p>
            <a:r>
              <a:rPr lang="zh-CN" altLang="en-US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答案解析</a:t>
            </a:r>
          </a:p>
        </p:txBody>
      </p:sp>
      <p:grpSp>
        <p:nvGrpSpPr>
          <p:cNvPr id="7" name="组合 6"/>
          <p:cNvGrpSpPr/>
          <p:nvPr>
            <p:custDataLst>
              <p:tags r:id="rId11"/>
            </p:custDataLst>
          </p:nvPr>
        </p:nvGrpSpPr>
        <p:grpSpPr>
          <a:xfrm>
            <a:off x="0" y="0"/>
            <a:ext cx="5715000" cy="635000"/>
            <a:chOff x="0" y="0"/>
            <a:chExt cx="5715000" cy="635000"/>
          </a:xfrm>
        </p:grpSpPr>
        <p:sp>
          <p:nvSpPr>
            <p:cNvPr id="3" name="TitleBackground"/>
            <p:cNvSpPr/>
            <p:nvPr>
              <p:custDataLst>
                <p:tags r:id="rId13"/>
              </p:custDataLst>
            </p:nvPr>
          </p:nvSpPr>
          <p:spPr>
            <a:xfrm>
              <a:off x="0" y="0"/>
              <a:ext cx="5715000" cy="635000"/>
            </a:xfrm>
            <a:prstGeom prst="rect">
              <a:avLst/>
            </a:prstGeom>
            <a:solidFill>
              <a:srgbClr val="F6F7F8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ColorBlock"/>
            <p:cNvSpPr/>
            <p:nvPr>
              <p:custDataLst>
                <p:tags r:id="rId14"/>
              </p:custDataLst>
            </p:nvPr>
          </p:nvSpPr>
          <p:spPr>
            <a:xfrm>
              <a:off x="0" y="0"/>
              <a:ext cx="190500" cy="635000"/>
            </a:xfrm>
            <a:prstGeom prst="rect">
              <a:avLst/>
            </a:prstGeom>
            <a:solidFill>
              <a:srgbClr val="639EF4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TypeText"/>
            <p:cNvSpPr txBox="1"/>
            <p:nvPr>
              <p:custDataLst>
                <p:tags r:id="rId15"/>
              </p:custDataLst>
            </p:nvPr>
          </p:nvSpPr>
          <p:spPr>
            <a:xfrm>
              <a:off x="254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Microsoft Yahei"/>
                  <a:ea typeface="Microsoft Yahei"/>
                  <a:sym typeface="Microsoft Yahei"/>
                </a:rPr>
                <a:t>填空题</a:t>
              </a:r>
            </a:p>
          </p:txBody>
        </p:sp>
        <p:sp>
          <p:nvSpPr>
            <p:cNvPr id="6" name="TipText"/>
            <p:cNvSpPr txBox="1"/>
            <p:nvPr>
              <p:custDataLst>
                <p:tags r:id="rId16"/>
              </p:custDataLst>
            </p:nvPr>
          </p:nvSpPr>
          <p:spPr>
            <a:xfrm>
              <a:off x="1525905" y="10922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>
                  <a:solidFill>
                    <a:srgbClr val="808080"/>
                  </a:solidFill>
                  <a:latin typeface="Microsoft Yahei"/>
                  <a:ea typeface="Microsoft Yahei"/>
                  <a:sym typeface="Microsoft Yahei"/>
                </a:rPr>
                <a:t>3</a:t>
              </a:r>
              <a:r>
                <a:rPr lang="zh-CN" altLang="en-US" sz="2000">
                  <a:solidFill>
                    <a:srgbClr val="808080"/>
                  </a:solidFill>
                  <a:latin typeface="Microsoft Yahei"/>
                  <a:ea typeface="Microsoft Yahei"/>
                  <a:sym typeface="Microsoft Yahei"/>
                </a:rPr>
                <a:t>分</a:t>
              </a:r>
            </a:p>
          </p:txBody>
        </p:sp>
      </p:grpSp>
      <p:pic>
        <p:nvPicPr>
          <p:cNvPr id="2" name="图片 1"/>
          <p:cNvPicPr>
            <a:picLocks/>
          </p:cNvPicPr>
          <p:nvPr>
            <p:custDataLst>
              <p:tags r:id="rId12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600" y="63500"/>
            <a:ext cx="1422400" cy="50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84525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24" y="0"/>
            <a:ext cx="569887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Microsoft Yahei"/>
                <a:ea typeface="Microsoft Yahei"/>
                <a:sym typeface="Microsoft Yahei"/>
              </a:rPr>
              <a:t>三、计算与证明题（共计</a:t>
            </a:r>
            <a:r>
              <a:rPr lang="en-US" altLang="zh-CN" sz="2600" dirty="0">
                <a:solidFill>
                  <a:srgbClr val="000000"/>
                </a:solidFill>
                <a:latin typeface="Microsoft Yahei"/>
                <a:ea typeface="Microsoft Yahei"/>
                <a:sym typeface="Microsoft Yahei"/>
              </a:rPr>
              <a:t>67</a:t>
            </a:r>
            <a:r>
              <a:rPr lang="zh-CN" altLang="en-US" sz="2600" dirty="0">
                <a:solidFill>
                  <a:srgbClr val="000000"/>
                </a:solidFill>
                <a:latin typeface="Microsoft Yahei"/>
                <a:ea typeface="Microsoft Yahei"/>
                <a:sym typeface="Microsoft Yahei"/>
              </a:rPr>
              <a:t>分，其中</a:t>
            </a:r>
            <a:r>
              <a:rPr lang="en-US" altLang="zh-CN" sz="2600" dirty="0">
                <a:solidFill>
                  <a:srgbClr val="000000"/>
                </a:solidFill>
                <a:latin typeface="Microsoft Yahei"/>
                <a:ea typeface="Microsoft Yahei"/>
                <a:sym typeface="Microsoft Yahei"/>
              </a:rPr>
              <a:t>12—13</a:t>
            </a:r>
            <a:r>
              <a:rPr lang="zh-CN" altLang="en-US" sz="2600" dirty="0">
                <a:solidFill>
                  <a:srgbClr val="000000"/>
                </a:solidFill>
                <a:latin typeface="Microsoft Yahei"/>
                <a:ea typeface="Microsoft Yahei"/>
                <a:sym typeface="Microsoft Yahei"/>
              </a:rPr>
              <a:t>题每题各</a:t>
            </a:r>
            <a:r>
              <a:rPr lang="en-US" altLang="zh-CN" sz="2600" dirty="0">
                <a:solidFill>
                  <a:srgbClr val="000000"/>
                </a:solidFill>
                <a:latin typeface="Microsoft Yahei"/>
                <a:ea typeface="Microsoft Yahei"/>
                <a:sym typeface="Microsoft Yahei"/>
              </a:rPr>
              <a:t>5</a:t>
            </a:r>
            <a:r>
              <a:rPr lang="zh-CN" altLang="en-US" sz="2600" dirty="0">
                <a:solidFill>
                  <a:srgbClr val="000000"/>
                </a:solidFill>
                <a:latin typeface="Microsoft Yahei"/>
                <a:ea typeface="Microsoft Yahei"/>
                <a:sym typeface="Microsoft Yahei"/>
              </a:rPr>
              <a:t>分，</a:t>
            </a:r>
            <a:r>
              <a:rPr lang="en-US" altLang="zh-CN" sz="2600" dirty="0">
                <a:solidFill>
                  <a:srgbClr val="000000"/>
                </a:solidFill>
                <a:latin typeface="Microsoft Yahei"/>
                <a:ea typeface="Microsoft Yahei"/>
                <a:sym typeface="Microsoft Yahei"/>
              </a:rPr>
              <a:t>14—16</a:t>
            </a:r>
            <a:r>
              <a:rPr lang="zh-CN" altLang="en-US" sz="2600" dirty="0">
                <a:solidFill>
                  <a:srgbClr val="000000"/>
                </a:solidFill>
                <a:latin typeface="Microsoft Yahei"/>
                <a:ea typeface="Microsoft Yahei"/>
                <a:sym typeface="Microsoft Yahei"/>
              </a:rPr>
              <a:t>题每题各</a:t>
            </a:r>
            <a:r>
              <a:rPr lang="en-US" altLang="zh-CN" sz="2600" dirty="0">
                <a:solidFill>
                  <a:srgbClr val="000000"/>
                </a:solidFill>
                <a:latin typeface="Microsoft Yahei"/>
                <a:ea typeface="Microsoft Yahei"/>
                <a:sym typeface="Microsoft Yahei"/>
              </a:rPr>
              <a:t>10</a:t>
            </a:r>
            <a:r>
              <a:rPr lang="zh-CN" altLang="en-US" sz="2600" dirty="0">
                <a:solidFill>
                  <a:srgbClr val="000000"/>
                </a:solidFill>
                <a:latin typeface="Microsoft Yahei"/>
                <a:ea typeface="Microsoft Yahei"/>
                <a:sym typeface="Microsoft Yahei"/>
              </a:rPr>
              <a:t>分</a:t>
            </a:r>
            <a:r>
              <a:rPr lang="en-US" altLang="zh-CN" sz="2600" dirty="0">
                <a:solidFill>
                  <a:srgbClr val="000000"/>
                </a:solidFill>
                <a:latin typeface="Microsoft Yahei"/>
                <a:ea typeface="Microsoft Yahei"/>
                <a:sym typeface="Microsoft Yahei"/>
              </a:rPr>
              <a:t>,17</a:t>
            </a:r>
            <a:r>
              <a:rPr lang="zh-CN" altLang="en-US" sz="2600" dirty="0">
                <a:solidFill>
                  <a:srgbClr val="000000"/>
                </a:solidFill>
                <a:latin typeface="Microsoft Yahei"/>
                <a:ea typeface="Microsoft Yahei"/>
                <a:sym typeface="Microsoft Yahei"/>
              </a:rPr>
              <a:t>题</a:t>
            </a:r>
            <a:r>
              <a:rPr lang="en-US" altLang="zh-CN" sz="2600" dirty="0">
                <a:solidFill>
                  <a:srgbClr val="000000"/>
                </a:solidFill>
                <a:latin typeface="Microsoft Yahei"/>
                <a:ea typeface="Microsoft Yahei"/>
                <a:sym typeface="Microsoft Yahei"/>
              </a:rPr>
              <a:t>13</a:t>
            </a:r>
            <a:r>
              <a:rPr lang="zh-CN" altLang="en-US" sz="2600" dirty="0">
                <a:solidFill>
                  <a:srgbClr val="000000"/>
                </a:solidFill>
                <a:latin typeface="Microsoft Yahei"/>
                <a:ea typeface="Microsoft Yahei"/>
                <a:sym typeface="Microsoft Yahei"/>
              </a:rPr>
              <a:t>分，</a:t>
            </a:r>
            <a:r>
              <a:rPr lang="en-US" altLang="zh-CN" sz="2600" dirty="0">
                <a:solidFill>
                  <a:srgbClr val="000000"/>
                </a:solidFill>
                <a:latin typeface="Microsoft Yahei"/>
                <a:ea typeface="Microsoft Yahei"/>
                <a:sym typeface="Microsoft Yahei"/>
              </a:rPr>
              <a:t>18</a:t>
            </a:r>
            <a:r>
              <a:rPr lang="zh-CN" altLang="en-US" sz="2600" dirty="0">
                <a:solidFill>
                  <a:srgbClr val="000000"/>
                </a:solidFill>
                <a:latin typeface="Microsoft Yahei"/>
                <a:ea typeface="Microsoft Yahei"/>
                <a:sym typeface="Microsoft Yahei"/>
              </a:rPr>
              <a:t>题</a:t>
            </a:r>
            <a:r>
              <a:rPr lang="en-US" altLang="zh-CN" sz="2600" dirty="0">
                <a:solidFill>
                  <a:srgbClr val="000000"/>
                </a:solidFill>
                <a:latin typeface="Microsoft Yahei"/>
                <a:ea typeface="Microsoft Yahei"/>
                <a:sym typeface="Microsoft Yahei"/>
              </a:rPr>
              <a:t>14</a:t>
            </a:r>
            <a:r>
              <a:rPr lang="zh-CN" altLang="en-US" sz="2600" dirty="0">
                <a:solidFill>
                  <a:srgbClr val="000000"/>
                </a:solidFill>
                <a:latin typeface="Microsoft Yahei"/>
                <a:ea typeface="Microsoft Yahei"/>
                <a:sym typeface="Microsoft Yahei"/>
              </a:rPr>
              <a:t>分）</a:t>
            </a:r>
            <a:endParaRPr lang="en-US" altLang="zh-CN" sz="2600" dirty="0">
              <a:solidFill>
                <a:srgbClr val="000000"/>
              </a:solidFill>
              <a:latin typeface="Microsoft Yahei"/>
              <a:ea typeface="Microsoft Yahei"/>
              <a:sym typeface="Microsoft Yahei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53F4EB4-89AA-49C4-B299-494B86C5F26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565" y="8558570"/>
            <a:ext cx="3277870" cy="49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9646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1500" y="778396"/>
                <a:ext cx="4572000" cy="2857500"/>
              </a:xfrm>
              <a:prstGeom prst="rect">
                <a:avLst/>
              </a:prstGeom>
              <a:noFill/>
            </p:spPr>
            <p:txBody>
              <a:bodyPr vert="horz" wrap="square" rtlCol="0" anchor="ctr" anchorCtr="0">
                <a:noAutofit/>
              </a:bodyPr>
              <a:lstStyle/>
              <a:p>
                <a:r>
                  <a:rPr lang="en-US" altLang="zh-CN" sz="2600" dirty="0">
                    <a:solidFill>
                      <a:srgbClr val="000000"/>
                    </a:solidFill>
                    <a:latin typeface="Microsoft Yahei"/>
                    <a:ea typeface="Microsoft Yahei"/>
                    <a:sym typeface="Microsoft Yahei"/>
                  </a:rPr>
                  <a:t>12. </a:t>
                </a:r>
              </a:p>
              <a:p>
                <a:r>
                  <a:rPr lang="en-US" altLang="zh-CN" sz="2600" dirty="0">
                    <a:solidFill>
                      <a:srgbClr val="000000"/>
                    </a:solidFill>
                    <a:latin typeface="Microsoft Yahei"/>
                    <a:ea typeface="Microsoft Yahei"/>
                    <a:sym typeface="Microsoft Yahei"/>
                  </a:rPr>
                  <a:t>(1)</a:t>
                </a:r>
                <a:r>
                  <a:rPr lang="zh-CN" altLang="en-US" sz="2600" dirty="0">
                    <a:solidFill>
                      <a:srgbClr val="000000"/>
                    </a:solidFill>
                    <a:latin typeface="Microsoft Yahei"/>
                    <a:ea typeface="Microsoft Yahei"/>
                    <a:sym typeface="Microsoft Yahei"/>
                  </a:rPr>
                  <a:t>已知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600" i="0" dirty="0" smtClean="0">
                        <a:solidFill>
                          <a:srgbClr val="000000"/>
                        </a:solidFill>
                        <a:latin typeface="Cambria Math"/>
                        <a:ea typeface="Microsoft Yahei"/>
                        <a:sym typeface="Microsoft Yahei"/>
                      </a:rPr>
                      <m:t>P</m:t>
                    </m:r>
                    <m:d>
                      <m:dPr>
                        <m:ctrlPr>
                          <a:rPr lang="en-US" altLang="zh-CN" sz="26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/>
                            <a:sym typeface="Microsoft Yahei"/>
                          </a:rPr>
                        </m:ctrlPr>
                      </m:dPr>
                      <m:e>
                        <m:bar>
                          <m:barPr>
                            <m:pos m:val="top"/>
                            <m:ctrlPr>
                              <a:rPr lang="en-US" altLang="zh-CN" sz="260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/>
                                <a:sym typeface="Microsoft Yahei"/>
                              </a:rPr>
                            </m:ctrlPr>
                          </m:barPr>
                          <m:e>
                            <m:r>
                              <m:rPr>
                                <m:sty m:val="p"/>
                              </m:rPr>
                              <a:rPr lang="en-US" altLang="zh-CN" sz="2600" i="0" dirty="0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Microsoft Yahei"/>
                                <a:sym typeface="Microsoft Yahei"/>
                              </a:rPr>
                              <m:t>A</m:t>
                            </m:r>
                          </m:e>
                        </m:bar>
                      </m:e>
                    </m:d>
                    <m:r>
                      <a:rPr lang="en-US" altLang="zh-CN" sz="2600" i="0" dirty="0" smtClean="0">
                        <a:solidFill>
                          <a:srgbClr val="000000"/>
                        </a:solidFill>
                        <a:latin typeface="Cambria Math"/>
                        <a:ea typeface="Microsoft Yahei"/>
                        <a:sym typeface="Microsoft Yahei"/>
                      </a:rPr>
                      <m:t>=0</m:t>
                    </m:r>
                    <m:r>
                      <a:rPr lang="en-US" altLang="zh-CN" sz="2600" i="1" dirty="0" smtClean="0">
                        <a:solidFill>
                          <a:srgbClr val="000000"/>
                        </a:solidFill>
                        <a:latin typeface="Cambria Math"/>
                        <a:ea typeface="Microsoft Yahei"/>
                        <a:sym typeface="Microsoft Yahei"/>
                      </a:rPr>
                      <m:t>.</m:t>
                    </m:r>
                    <m:r>
                      <a:rPr lang="en-US" altLang="zh-CN" sz="2600" i="0" dirty="0" smtClean="0">
                        <a:solidFill>
                          <a:srgbClr val="000000"/>
                        </a:solidFill>
                        <a:latin typeface="Cambria Math"/>
                        <a:ea typeface="Microsoft Yahei"/>
                        <a:sym typeface="Microsoft Yahei"/>
                      </a:rPr>
                      <m:t>3</m:t>
                    </m:r>
                    <m:r>
                      <a:rPr lang="zh-CN" altLang="en-US" sz="2600" i="0" dirty="0" smtClean="0">
                        <a:solidFill>
                          <a:srgbClr val="000000"/>
                        </a:solidFill>
                        <a:latin typeface="Cambria Math"/>
                        <a:ea typeface="Microsoft Yahei"/>
                        <a:sym typeface="Microsoft Yahei"/>
                      </a:rPr>
                      <m:t>，</m:t>
                    </m:r>
                    <m:r>
                      <m:rPr>
                        <m:sty m:val="p"/>
                      </m:rPr>
                      <a:rPr lang="en-US" altLang="zh-CN" sz="2600" i="0" dirty="0" smtClean="0">
                        <a:solidFill>
                          <a:srgbClr val="000000"/>
                        </a:solidFill>
                        <a:latin typeface="Cambria Math"/>
                        <a:ea typeface="Microsoft Yahei"/>
                        <a:sym typeface="Microsoft Yahei"/>
                      </a:rPr>
                      <m:t>P</m:t>
                    </m:r>
                    <m:d>
                      <m:dPr>
                        <m:ctrlPr>
                          <a:rPr lang="en-US" altLang="zh-CN" sz="26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/>
                            <a:sym typeface="Microsoft Yahei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2600" i="0" dirty="0" smtClean="0">
                            <a:solidFill>
                              <a:srgbClr val="000000"/>
                            </a:solidFill>
                            <a:latin typeface="Cambria Math"/>
                            <a:ea typeface="Microsoft Yahei"/>
                            <a:sym typeface="Microsoft Yahei"/>
                          </a:rPr>
                          <m:t>B</m:t>
                        </m:r>
                      </m:e>
                    </m:d>
                    <m:r>
                      <a:rPr lang="en-US" altLang="zh-CN" sz="2600" i="0" dirty="0" smtClean="0">
                        <a:solidFill>
                          <a:srgbClr val="000000"/>
                        </a:solidFill>
                        <a:latin typeface="Cambria Math"/>
                        <a:ea typeface="Microsoft Yahei"/>
                        <a:sym typeface="Microsoft Yahei"/>
                      </a:rPr>
                      <m:t>=0</m:t>
                    </m:r>
                    <m:r>
                      <a:rPr lang="en-US" altLang="zh-CN" sz="2600" i="1" dirty="0" smtClean="0">
                        <a:solidFill>
                          <a:srgbClr val="000000"/>
                        </a:solidFill>
                        <a:latin typeface="Cambria Math"/>
                        <a:ea typeface="Microsoft Yahei"/>
                        <a:sym typeface="Microsoft Yahei"/>
                      </a:rPr>
                      <m:t>.</m:t>
                    </m:r>
                    <m:r>
                      <a:rPr lang="en-US" altLang="zh-CN" sz="2600" i="0" dirty="0" smtClean="0">
                        <a:solidFill>
                          <a:srgbClr val="000000"/>
                        </a:solidFill>
                        <a:latin typeface="Cambria Math"/>
                        <a:ea typeface="Microsoft Yahei"/>
                        <a:sym typeface="Microsoft Yahei"/>
                      </a:rPr>
                      <m:t>4</m:t>
                    </m:r>
                    <m:r>
                      <a:rPr lang="zh-CN" altLang="en-US" sz="2600" i="0" dirty="0" smtClean="0">
                        <a:solidFill>
                          <a:srgbClr val="000000"/>
                        </a:solidFill>
                        <a:latin typeface="Cambria Math"/>
                        <a:ea typeface="Microsoft Yahei"/>
                        <a:sym typeface="Microsoft Yahei"/>
                      </a:rPr>
                      <m:t>，</m:t>
                    </m:r>
                    <m:r>
                      <m:rPr>
                        <m:sty m:val="p"/>
                      </m:rPr>
                      <a:rPr lang="en-US" altLang="zh-CN" sz="2600" i="0" dirty="0" smtClean="0">
                        <a:solidFill>
                          <a:srgbClr val="000000"/>
                        </a:solidFill>
                        <a:latin typeface="Cambria Math"/>
                        <a:ea typeface="Microsoft Yahei"/>
                        <a:sym typeface="Microsoft Yahei"/>
                      </a:rPr>
                      <m:t>P</m:t>
                    </m:r>
                    <m:d>
                      <m:dPr>
                        <m:ctrlPr>
                          <a:rPr lang="en-US" altLang="zh-CN" sz="26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/>
                            <a:sym typeface="Microsoft Yahei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2600" i="0" dirty="0" smtClean="0">
                            <a:solidFill>
                              <a:srgbClr val="000000"/>
                            </a:solidFill>
                            <a:latin typeface="Cambria Math"/>
                            <a:ea typeface="Microsoft Yahei"/>
                            <a:sym typeface="Microsoft Yahei"/>
                          </a:rPr>
                          <m:t>A</m:t>
                        </m:r>
                        <m:bar>
                          <m:barPr>
                            <m:pos m:val="top"/>
                            <m:ctrlPr>
                              <a:rPr lang="en-US" altLang="zh-CN" sz="260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/>
                                <a:sym typeface="Microsoft Yahei"/>
                              </a:rPr>
                            </m:ctrlPr>
                          </m:barPr>
                          <m:e>
                            <m:r>
                              <m:rPr>
                                <m:sty m:val="p"/>
                              </m:rPr>
                              <a:rPr lang="en-US" altLang="zh-CN" sz="2600" i="0" dirty="0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Microsoft Yahei"/>
                                <a:sym typeface="Microsoft Yahei"/>
                              </a:rPr>
                              <m:t>B</m:t>
                            </m:r>
                          </m:e>
                        </m:bar>
                      </m:e>
                    </m:d>
                    <m:r>
                      <a:rPr lang="en-US" altLang="zh-CN" sz="2600" i="0" dirty="0" smtClean="0">
                        <a:solidFill>
                          <a:srgbClr val="000000"/>
                        </a:solidFill>
                        <a:latin typeface="Cambria Math"/>
                        <a:ea typeface="Microsoft Yahei"/>
                        <a:sym typeface="Microsoft Yahei"/>
                      </a:rPr>
                      <m:t>=0</m:t>
                    </m:r>
                    <m:r>
                      <a:rPr lang="en-US" altLang="zh-CN" sz="2600" i="1" dirty="0" smtClean="0">
                        <a:solidFill>
                          <a:srgbClr val="000000"/>
                        </a:solidFill>
                        <a:latin typeface="Cambria Math"/>
                        <a:ea typeface="Microsoft Yahei"/>
                        <a:sym typeface="Microsoft Yahei"/>
                      </a:rPr>
                      <m:t>.</m:t>
                    </m:r>
                    <m:r>
                      <a:rPr lang="en-US" altLang="zh-CN" sz="2600" i="0" dirty="0" smtClean="0">
                        <a:solidFill>
                          <a:srgbClr val="000000"/>
                        </a:solidFill>
                        <a:latin typeface="Cambria Math"/>
                        <a:ea typeface="Microsoft Yahei"/>
                        <a:sym typeface="Microsoft Yahei"/>
                      </a:rPr>
                      <m:t>5</m:t>
                    </m:r>
                  </m:oMath>
                </a14:m>
                <a:r>
                  <a:rPr lang="zh-CN" altLang="en-US" sz="2600" dirty="0">
                    <a:solidFill>
                      <a:srgbClr val="000000"/>
                    </a:solidFill>
                    <a:latin typeface="Microsoft Yahei"/>
                    <a:ea typeface="Microsoft Yahei"/>
                    <a:sym typeface="Microsoft Yahei"/>
                  </a:rPr>
                  <a:t>，求条件概率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600" i="0" dirty="0" smtClean="0">
                        <a:solidFill>
                          <a:srgbClr val="000000"/>
                        </a:solidFill>
                        <a:latin typeface="Cambria Math"/>
                        <a:ea typeface="Microsoft Yahei"/>
                        <a:sym typeface="Microsoft Yahei"/>
                      </a:rPr>
                      <m:t>P</m:t>
                    </m:r>
                    <m:d>
                      <m:dPr>
                        <m:ctrlPr>
                          <a:rPr lang="en-US" altLang="zh-CN" sz="26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/>
                            <a:sym typeface="Microsoft Yahei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2600" i="0" dirty="0" smtClean="0">
                            <a:solidFill>
                              <a:srgbClr val="000000"/>
                            </a:solidFill>
                            <a:latin typeface="Cambria Math"/>
                            <a:ea typeface="Microsoft Yahei"/>
                            <a:sym typeface="Microsoft Yahei"/>
                          </a:rPr>
                          <m:t>B</m:t>
                        </m:r>
                        <m:d>
                          <m:dPr>
                            <m:begChr m:val="|"/>
                            <m:endChr m:val=""/>
                            <m:ctrlPr>
                              <a:rPr lang="en-US" altLang="zh-CN" sz="260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/>
                                <a:sym typeface="Microsoft Yahei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zh-CN" sz="2600" i="0" dirty="0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Microsoft Yahei"/>
                                <a:sym typeface="Microsoft Yahei"/>
                              </a:rPr>
                              <m:t>A</m:t>
                            </m:r>
                            <m:r>
                              <a:rPr lang="en-US" altLang="zh-CN" sz="2600" i="0" dirty="0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Microsoft Yahei"/>
                                <a:sym typeface="Microsoft Yahei"/>
                              </a:rPr>
                              <m:t>∪</m:t>
                            </m:r>
                            <m:bar>
                              <m:barPr>
                                <m:pos m:val="top"/>
                                <m:ctrlPr>
                                  <a:rPr lang="en-US" altLang="zh-CN" sz="2600" i="1" dirty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Microsoft Yahei"/>
                                    <a:sym typeface="Microsoft Yahei"/>
                                  </a:rPr>
                                </m:ctrlPr>
                              </m:bar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2600" i="0" dirty="0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Microsoft Yahei"/>
                                    <a:sym typeface="Microsoft Yahei"/>
                                  </a:rPr>
                                  <m:t>B</m:t>
                                </m:r>
                              </m:e>
                            </m:bar>
                          </m:e>
                        </m:d>
                      </m:e>
                    </m:d>
                  </m:oMath>
                </a14:m>
                <a:r>
                  <a:rPr lang="en-US" altLang="zh-CN" sz="2600" dirty="0">
                    <a:solidFill>
                      <a:srgbClr val="000000"/>
                    </a:solidFill>
                    <a:latin typeface="Microsoft Yahei"/>
                    <a:ea typeface="Microsoft Yahei"/>
                    <a:sym typeface="Microsoft Yahei"/>
                  </a:rPr>
                  <a:t>.</a:t>
                </a:r>
                <a:endParaRPr lang="zh-CN" altLang="en-US" sz="2600" dirty="0">
                  <a:solidFill>
                    <a:srgbClr val="000000"/>
                  </a:solidFill>
                  <a:latin typeface="Microsoft Yahei"/>
                  <a:ea typeface="Microsoft Yahei"/>
                  <a:sym typeface="Microsoft Yahei"/>
                </a:endParaRPr>
              </a:p>
              <a:p>
                <a:r>
                  <a:rPr lang="en-US" altLang="zh-CN" sz="2600" dirty="0">
                    <a:solidFill>
                      <a:srgbClr val="000000"/>
                    </a:solidFill>
                    <a:latin typeface="Microsoft Yahei"/>
                    <a:ea typeface="Microsoft Yahei"/>
                    <a:sym typeface="Microsoft Yahei"/>
                  </a:rPr>
                  <a:t>(2) </a:t>
                </a:r>
                <a:r>
                  <a:rPr lang="zh-CN" altLang="en-US" sz="2600" dirty="0">
                    <a:solidFill>
                      <a:srgbClr val="000000"/>
                    </a:solidFill>
                    <a:latin typeface="Microsoft Yahei"/>
                    <a:ea typeface="Microsoft Yahei"/>
                    <a:sym typeface="Microsoft Yahei"/>
                  </a:rPr>
                  <a:t>已知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600" i="0" dirty="0" smtClean="0">
                        <a:solidFill>
                          <a:srgbClr val="000000"/>
                        </a:solidFill>
                        <a:latin typeface="Cambria Math"/>
                        <a:ea typeface="Microsoft Yahei"/>
                        <a:sym typeface="Microsoft Yahei"/>
                      </a:rPr>
                      <m:t>P</m:t>
                    </m:r>
                    <m:d>
                      <m:dPr>
                        <m:ctrlPr>
                          <a:rPr lang="en-US" altLang="zh-CN" sz="26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/>
                            <a:sym typeface="Microsoft Yahei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2600" i="0" dirty="0" smtClean="0">
                            <a:solidFill>
                              <a:srgbClr val="000000"/>
                            </a:solidFill>
                            <a:latin typeface="Cambria Math"/>
                            <a:ea typeface="Microsoft Yahei"/>
                            <a:sym typeface="Microsoft Yahei"/>
                          </a:rPr>
                          <m:t>A</m:t>
                        </m:r>
                      </m:e>
                    </m:d>
                    <m:r>
                      <a:rPr lang="en-US" altLang="zh-CN" sz="2600" i="0" dirty="0" smtClean="0">
                        <a:solidFill>
                          <a:srgbClr val="000000"/>
                        </a:solidFill>
                        <a:latin typeface="Cambria Math"/>
                        <a:ea typeface="Microsoft Yahei"/>
                        <a:sym typeface="Microsoft Yahei"/>
                      </a:rPr>
                      <m:t>=</m:t>
                    </m:r>
                    <m:f>
                      <m:fPr>
                        <m:ctrlPr>
                          <a:rPr lang="en-US" altLang="zh-CN" sz="26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/>
                            <a:sym typeface="Microsoft Yahei"/>
                          </a:rPr>
                        </m:ctrlPr>
                      </m:fPr>
                      <m:num>
                        <m:r>
                          <a:rPr lang="en-US" altLang="zh-CN" sz="2600" i="0" dirty="0" smtClean="0">
                            <a:solidFill>
                              <a:srgbClr val="000000"/>
                            </a:solidFill>
                            <a:latin typeface="Cambria Math"/>
                            <a:ea typeface="Microsoft Yahei"/>
                            <a:sym typeface="Microsoft Yahei"/>
                          </a:rPr>
                          <m:t>1</m:t>
                        </m:r>
                      </m:num>
                      <m:den>
                        <m:r>
                          <a:rPr lang="en-US" altLang="zh-CN" sz="2600" i="0" dirty="0" smtClean="0">
                            <a:solidFill>
                              <a:srgbClr val="000000"/>
                            </a:solidFill>
                            <a:latin typeface="Cambria Math"/>
                            <a:ea typeface="Microsoft Yahei"/>
                            <a:sym typeface="Microsoft Yahei"/>
                          </a:rPr>
                          <m:t>4</m:t>
                        </m:r>
                      </m:den>
                    </m:f>
                    <m:r>
                      <a:rPr lang="zh-CN" altLang="en-US" sz="2600" i="0" dirty="0" smtClean="0">
                        <a:solidFill>
                          <a:srgbClr val="000000"/>
                        </a:solidFill>
                        <a:latin typeface="Cambria Math"/>
                        <a:ea typeface="Microsoft Yahei"/>
                        <a:sym typeface="Microsoft Yahei"/>
                      </a:rPr>
                      <m:t>，</m:t>
                    </m:r>
                    <m:r>
                      <m:rPr>
                        <m:sty m:val="p"/>
                      </m:rPr>
                      <a:rPr lang="en-US" altLang="zh-CN" sz="2600" i="0" dirty="0" smtClean="0">
                        <a:solidFill>
                          <a:srgbClr val="000000"/>
                        </a:solidFill>
                        <a:latin typeface="Cambria Math"/>
                        <a:ea typeface="Microsoft Yahei"/>
                        <a:sym typeface="Microsoft Yahei"/>
                      </a:rPr>
                      <m:t>P</m:t>
                    </m:r>
                    <m:d>
                      <m:dPr>
                        <m:ctrlPr>
                          <a:rPr lang="en-US" altLang="zh-CN" sz="26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/>
                            <a:sym typeface="Microsoft Yahei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2600" i="0" dirty="0" smtClean="0">
                            <a:solidFill>
                              <a:srgbClr val="000000"/>
                            </a:solidFill>
                            <a:latin typeface="Cambria Math"/>
                            <a:ea typeface="Microsoft Yahei"/>
                            <a:sym typeface="Microsoft Yahei"/>
                          </a:rPr>
                          <m:t>B</m:t>
                        </m:r>
                        <m:d>
                          <m:dPr>
                            <m:begChr m:val="|"/>
                            <m:endChr m:val=""/>
                            <m:ctrlPr>
                              <a:rPr lang="en-US" altLang="zh-CN" sz="260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/>
                                <a:sym typeface="Microsoft Yahei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zh-CN" sz="2600" i="0" dirty="0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Microsoft Yahei"/>
                                <a:sym typeface="Microsoft Yahei"/>
                              </a:rPr>
                              <m:t>A</m:t>
                            </m:r>
                          </m:e>
                        </m:d>
                      </m:e>
                    </m:d>
                    <m:r>
                      <a:rPr lang="en-US" altLang="zh-CN" sz="2600" i="0" dirty="0" smtClean="0">
                        <a:solidFill>
                          <a:srgbClr val="000000"/>
                        </a:solidFill>
                        <a:latin typeface="Cambria Math"/>
                        <a:ea typeface="Microsoft Yahei"/>
                        <a:sym typeface="Microsoft Yahei"/>
                      </a:rPr>
                      <m:t>=</m:t>
                    </m:r>
                    <m:f>
                      <m:fPr>
                        <m:ctrlPr>
                          <a:rPr lang="en-US" altLang="zh-CN" sz="26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/>
                            <a:sym typeface="Microsoft Yahei"/>
                          </a:rPr>
                        </m:ctrlPr>
                      </m:fPr>
                      <m:num>
                        <m:r>
                          <a:rPr lang="en-US" altLang="zh-CN" sz="2600" i="0" dirty="0" smtClean="0">
                            <a:solidFill>
                              <a:srgbClr val="000000"/>
                            </a:solidFill>
                            <a:latin typeface="Cambria Math"/>
                            <a:ea typeface="Microsoft Yahei"/>
                            <a:sym typeface="Microsoft Yahei"/>
                          </a:rPr>
                          <m:t>1</m:t>
                        </m:r>
                      </m:num>
                      <m:den>
                        <m:r>
                          <a:rPr lang="en-US" altLang="zh-CN" sz="2600" i="0" dirty="0" smtClean="0">
                            <a:solidFill>
                              <a:srgbClr val="000000"/>
                            </a:solidFill>
                            <a:latin typeface="Cambria Math"/>
                            <a:ea typeface="Microsoft Yahei"/>
                            <a:sym typeface="Microsoft Yahei"/>
                          </a:rPr>
                          <m:t>3</m:t>
                        </m:r>
                      </m:den>
                    </m:f>
                    <m:r>
                      <a:rPr lang="zh-CN" altLang="en-US" sz="2600" i="0" dirty="0" smtClean="0">
                        <a:solidFill>
                          <a:srgbClr val="000000"/>
                        </a:solidFill>
                        <a:latin typeface="Cambria Math"/>
                        <a:ea typeface="Microsoft Yahei"/>
                        <a:sym typeface="Microsoft Yahei"/>
                      </a:rPr>
                      <m:t>，</m:t>
                    </m:r>
                    <m:r>
                      <m:rPr>
                        <m:sty m:val="p"/>
                      </m:rPr>
                      <a:rPr lang="en-US" altLang="zh-CN" sz="2600" i="0" dirty="0" smtClean="0">
                        <a:solidFill>
                          <a:srgbClr val="000000"/>
                        </a:solidFill>
                        <a:latin typeface="Cambria Math"/>
                        <a:ea typeface="Microsoft Yahei"/>
                        <a:sym typeface="Microsoft Yahei"/>
                      </a:rPr>
                      <m:t>P</m:t>
                    </m:r>
                    <m:d>
                      <m:dPr>
                        <m:ctrlPr>
                          <a:rPr lang="en-US" altLang="zh-CN" sz="26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/>
                            <a:sym typeface="Microsoft Yahei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2600" i="0" dirty="0" smtClean="0">
                            <a:solidFill>
                              <a:srgbClr val="000000"/>
                            </a:solidFill>
                            <a:latin typeface="Cambria Math"/>
                            <a:ea typeface="Microsoft Yahei"/>
                            <a:sym typeface="Microsoft Yahei"/>
                          </a:rPr>
                          <m:t>A</m:t>
                        </m:r>
                        <m:d>
                          <m:dPr>
                            <m:begChr m:val="|"/>
                            <m:endChr m:val=""/>
                            <m:ctrlPr>
                              <a:rPr lang="en-US" altLang="zh-CN" sz="260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/>
                                <a:sym typeface="Microsoft Yahei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zh-CN" sz="2600" i="0" dirty="0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Microsoft Yahei"/>
                                <a:sym typeface="Microsoft Yahei"/>
                              </a:rPr>
                              <m:t>B</m:t>
                            </m:r>
                          </m:e>
                        </m:d>
                      </m:e>
                    </m:d>
                    <m:r>
                      <a:rPr lang="en-US" altLang="zh-CN" sz="2600" i="0" dirty="0" smtClean="0">
                        <a:solidFill>
                          <a:srgbClr val="000000"/>
                        </a:solidFill>
                        <a:latin typeface="Cambria Math"/>
                        <a:ea typeface="Microsoft Yahei"/>
                        <a:sym typeface="Microsoft Yahei"/>
                      </a:rPr>
                      <m:t>=</m:t>
                    </m:r>
                    <m:f>
                      <m:fPr>
                        <m:ctrlPr>
                          <a:rPr lang="en-US" altLang="zh-CN" sz="26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/>
                            <a:sym typeface="Microsoft Yahei"/>
                          </a:rPr>
                        </m:ctrlPr>
                      </m:fPr>
                      <m:num>
                        <m:r>
                          <a:rPr lang="en-US" altLang="zh-CN" sz="2600" i="0" dirty="0" smtClean="0">
                            <a:solidFill>
                              <a:srgbClr val="000000"/>
                            </a:solidFill>
                            <a:latin typeface="Cambria Math"/>
                            <a:ea typeface="Microsoft Yahei"/>
                            <a:sym typeface="Microsoft Yahei"/>
                          </a:rPr>
                          <m:t>1</m:t>
                        </m:r>
                      </m:num>
                      <m:den>
                        <m:r>
                          <a:rPr lang="en-US" altLang="zh-CN" sz="2600" i="0" dirty="0" smtClean="0">
                            <a:solidFill>
                              <a:srgbClr val="000000"/>
                            </a:solidFill>
                            <a:latin typeface="Cambria Math"/>
                            <a:ea typeface="Microsoft Yahei"/>
                            <a:sym typeface="Microsoft Yahei"/>
                          </a:rPr>
                          <m:t>2</m:t>
                        </m:r>
                      </m:den>
                    </m:f>
                    <m:r>
                      <a:rPr lang="zh-CN" altLang="en-US" sz="2600" i="0" dirty="0" smtClean="0">
                        <a:solidFill>
                          <a:srgbClr val="000000"/>
                        </a:solidFill>
                        <a:latin typeface="Cambria Math"/>
                        <a:ea typeface="Microsoft Yahei"/>
                        <a:sym typeface="Microsoft Yahei"/>
                      </a:rPr>
                      <m:t>，</m:t>
                    </m:r>
                  </m:oMath>
                </a14:m>
                <a:r>
                  <a:rPr lang="zh-CN" altLang="en-US" sz="2600" dirty="0">
                    <a:solidFill>
                      <a:srgbClr val="000000"/>
                    </a:solidFill>
                    <a:latin typeface="Microsoft Yahei"/>
                    <a:ea typeface="Microsoft Yahei"/>
                    <a:sym typeface="Microsoft Yahei"/>
                  </a:rPr>
                  <a:t>求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600" i="0" dirty="0" smtClean="0">
                        <a:solidFill>
                          <a:srgbClr val="000000"/>
                        </a:solidFill>
                        <a:latin typeface="Cambria Math"/>
                        <a:ea typeface="Microsoft Yahei"/>
                        <a:sym typeface="Microsoft Yahei"/>
                      </a:rPr>
                      <m:t>P</m:t>
                    </m:r>
                    <m:d>
                      <m:dPr>
                        <m:ctrlPr>
                          <a:rPr lang="en-US" altLang="zh-CN" sz="26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/>
                            <a:sym typeface="Microsoft Yahei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2600" i="0" dirty="0" smtClean="0">
                            <a:solidFill>
                              <a:srgbClr val="000000"/>
                            </a:solidFill>
                            <a:latin typeface="Cambria Math"/>
                            <a:ea typeface="Microsoft Yahei"/>
                            <a:sym typeface="Microsoft Yahei"/>
                          </a:rPr>
                          <m:t>A</m:t>
                        </m:r>
                        <m:r>
                          <a:rPr lang="en-US" altLang="zh-CN" sz="2600" i="0" dirty="0" smtClean="0">
                            <a:solidFill>
                              <a:srgbClr val="000000"/>
                            </a:solidFill>
                            <a:latin typeface="Cambria Math"/>
                            <a:ea typeface="Microsoft Yahei"/>
                            <a:sym typeface="Microsoft Yahei"/>
                          </a:rPr>
                          <m:t>∪</m:t>
                        </m:r>
                        <m:r>
                          <m:rPr>
                            <m:sty m:val="p"/>
                          </m:rPr>
                          <a:rPr lang="en-US" altLang="zh-CN" sz="2600" i="0" dirty="0" smtClean="0">
                            <a:solidFill>
                              <a:srgbClr val="000000"/>
                            </a:solidFill>
                            <a:latin typeface="Cambria Math"/>
                            <a:ea typeface="Microsoft Yahei"/>
                            <a:sym typeface="Microsoft Yahei"/>
                          </a:rPr>
                          <m:t>B</m:t>
                        </m:r>
                      </m:e>
                    </m:d>
                  </m:oMath>
                </a14:m>
                <a:r>
                  <a:rPr lang="en-US" altLang="zh-CN" sz="2600" dirty="0">
                    <a:solidFill>
                      <a:srgbClr val="000000"/>
                    </a:solidFill>
                    <a:latin typeface="Microsoft Yahei"/>
                    <a:ea typeface="Microsoft Yahei"/>
                    <a:sym typeface="Microsoft Yahei"/>
                  </a:rPr>
                  <a:t>.</a:t>
                </a:r>
                <a:endParaRPr lang="zh-CN" altLang="en-US" sz="2600" dirty="0">
                  <a:solidFill>
                    <a:srgbClr val="000000"/>
                  </a:solidFill>
                  <a:latin typeface="Microsoft Yahei"/>
                  <a:ea typeface="Microsoft Yahei"/>
                  <a:sym typeface="Microsoft Yahei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2"/>
                </p:custDataLst>
              </p:nvPr>
            </p:nvSpPr>
            <p:spPr>
              <a:xfrm>
                <a:off x="571500" y="778396"/>
                <a:ext cx="4572000" cy="2857500"/>
              </a:xfrm>
              <a:prstGeom prst="rect">
                <a:avLst/>
              </a:prstGeom>
              <a:blipFill>
                <a:blip r:embed="rId23"/>
                <a:stretch>
                  <a:fillRect l="-2400" t="-7051" b="-747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矩形 8"/>
          <p:cNvSpPr/>
          <p:nvPr>
            <p:custDataLst>
              <p:tags r:id="rId3"/>
            </p:custDataLst>
          </p:nvPr>
        </p:nvSpPr>
        <p:spPr>
          <a:xfrm>
            <a:off x="0" y="8270875"/>
            <a:ext cx="5715000" cy="476250"/>
          </a:xfrm>
          <a:prstGeom prst="rect">
            <a:avLst/>
          </a:prstGeom>
          <a:solidFill>
            <a:srgbClr val="FBFAEF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r>
              <a:rPr lang="zh-CN" altLang="en-US" sz="1500" dirty="0">
                <a:solidFill>
                  <a:srgbClr val="F84F41"/>
                </a:solidFill>
                <a:latin typeface="Microsoft Yahei"/>
                <a:ea typeface="Microsoft Yahei"/>
                <a:sym typeface="Microsoft Yahei"/>
              </a:rPr>
              <a:t>正常使用主观题需</a:t>
            </a:r>
            <a:r>
              <a:rPr lang="en-US" altLang="zh-CN" sz="1500" dirty="0">
                <a:solidFill>
                  <a:srgbClr val="F84F41"/>
                </a:solidFill>
                <a:latin typeface="Microsoft Yahei"/>
                <a:ea typeface="Microsoft Yahei"/>
                <a:sym typeface="Microsoft Yahei"/>
              </a:rPr>
              <a:t>2.0</a:t>
            </a:r>
            <a:r>
              <a:rPr lang="zh-CN" altLang="en-US" sz="1500" dirty="0">
                <a:solidFill>
                  <a:srgbClr val="F84F41"/>
                </a:solidFill>
                <a:latin typeface="Microsoft Yahei"/>
                <a:ea typeface="Microsoft Yahei"/>
                <a:sym typeface="Microsoft Yahei"/>
              </a:rPr>
              <a:t>以上版本雨课堂</a:t>
            </a:r>
          </a:p>
        </p:txBody>
      </p:sp>
      <p:sp>
        <p:nvSpPr>
          <p:cNvPr id="10" name="矩形 9"/>
          <p:cNvSpPr/>
          <p:nvPr>
            <p:custDataLst>
              <p:tags r:id="rId4"/>
            </p:custDataLst>
          </p:nvPr>
        </p:nvSpPr>
        <p:spPr>
          <a:xfrm>
            <a:off x="6096000" y="0"/>
            <a:ext cx="5120640" cy="9144000"/>
          </a:xfrm>
          <a:prstGeom prst="rect">
            <a:avLst/>
          </a:prstGeom>
          <a:solidFill>
            <a:srgbClr val="FFFFFF"/>
          </a:solidFill>
          <a:ln w="12700" cmpd="sng">
            <a:solidFill>
              <a:srgbClr val="9B9B9B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5" name="TextBox 14"/>
          <p:cNvSpPr txBox="1"/>
          <p:nvPr>
            <p:custDataLst>
              <p:tags r:id="rId5"/>
            </p:custDataLst>
          </p:nvPr>
        </p:nvSpPr>
        <p:spPr>
          <a:xfrm>
            <a:off x="6184900" y="8612832"/>
            <a:ext cx="4942840" cy="461665"/>
          </a:xfrm>
          <a:prstGeom prst="rect">
            <a:avLst/>
          </a:prstGeom>
          <a:solidFill>
            <a:srgbClr val="FBFAEF"/>
          </a:solidFill>
          <a:ln w="12700"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</a14:hiddenLine>
            </a:ext>
          </a:extLst>
        </p:spPr>
        <p:txBody>
          <a:bodyPr vert="horz" rtlCol="0" anchor="ctr">
            <a:spAutoFit/>
          </a:bodyPr>
          <a:lstStyle/>
          <a:p>
            <a:r>
              <a:rPr lang="zh-CN" altLang="en-US" sz="1200">
                <a:solidFill>
                  <a:srgbClr val="F84F41"/>
                </a:solidFill>
                <a:latin typeface="Microsoft Yahei"/>
                <a:ea typeface="Microsoft Yahei"/>
                <a:sym typeface="Microsoft Yahei"/>
              </a:rPr>
              <a:t>可为此题添加文本、图片、公式等解析，且需将内容全部放在本区域内。正常使用需</a:t>
            </a:r>
            <a:r>
              <a:rPr lang="en-US" altLang="zh-CN" sz="1200">
                <a:solidFill>
                  <a:srgbClr val="F84F41"/>
                </a:solidFill>
                <a:latin typeface="Microsoft Yahei"/>
                <a:ea typeface="Microsoft Yahei"/>
                <a:sym typeface="Microsoft Yahei"/>
              </a:rPr>
              <a:t>3.0</a:t>
            </a:r>
            <a:r>
              <a:rPr lang="zh-CN" altLang="en-US" sz="1200">
                <a:solidFill>
                  <a:srgbClr val="F84F41"/>
                </a:solidFill>
                <a:latin typeface="Microsoft Yahei"/>
                <a:ea typeface="Microsoft Yahei"/>
                <a:sym typeface="Microsoft Yahei"/>
              </a:rPr>
              <a:t>以上版本</a:t>
            </a:r>
          </a:p>
        </p:txBody>
      </p:sp>
      <p:sp>
        <p:nvSpPr>
          <p:cNvPr id="16" name="TextBox 15"/>
          <p:cNvSpPr txBox="1"/>
          <p:nvPr>
            <p:custDataLst>
              <p:tags r:id="rId6"/>
            </p:custDataLst>
          </p:nvPr>
        </p:nvSpPr>
        <p:spPr>
          <a:xfrm>
            <a:off x="6350000" y="1270000"/>
            <a:ext cx="4612640" cy="400110"/>
          </a:xfrm>
          <a:prstGeom prst="rect">
            <a:avLst/>
          </a:prstGeom>
          <a:noFill/>
        </p:spPr>
        <p:txBody>
          <a:bodyPr vert="horz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Yahei"/>
                <a:ea typeface="Microsoft Yahei"/>
                <a:cs typeface="+mn-cs"/>
                <a:sym typeface="Microsoft Yahei"/>
              </a:rPr>
              <a:t>（</a:t>
            </a: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Yahei"/>
                <a:ea typeface="Microsoft Yahei"/>
                <a:cs typeface="+mn-cs"/>
                <a:sym typeface="Microsoft Yahei"/>
              </a:rPr>
              <a:t>1</a:t>
            </a: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Yahei"/>
                <a:ea typeface="Microsoft Yahei"/>
                <a:cs typeface="+mn-cs"/>
                <a:sym typeface="Microsoft Yahei"/>
              </a:rPr>
              <a:t>）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crosoft Yahei"/>
              <a:ea typeface="Microsoft Yahei"/>
              <a:cs typeface="+mn-cs"/>
              <a:sym typeface="Microsoft Yahei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950" y="1701107"/>
            <a:ext cx="5035550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899" y="2816746"/>
            <a:ext cx="5077585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200" y="3728886"/>
            <a:ext cx="372427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>
            <p:custDataLst>
              <p:tags r:id="rId7"/>
            </p:custDataLst>
          </p:nvPr>
        </p:nvSpPr>
        <p:spPr>
          <a:xfrm>
            <a:off x="6203950" y="4572000"/>
            <a:ext cx="4612640" cy="400110"/>
          </a:xfrm>
          <a:prstGeom prst="rect">
            <a:avLst/>
          </a:prstGeom>
          <a:noFill/>
        </p:spPr>
        <p:txBody>
          <a:bodyPr vert="horz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Yahei"/>
                <a:ea typeface="Microsoft Yahei"/>
                <a:cs typeface="+mn-cs"/>
                <a:sym typeface="Microsoft Yahei"/>
              </a:rPr>
              <a:t>（</a:t>
            </a: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Yahei"/>
                <a:ea typeface="Microsoft Yahei"/>
                <a:cs typeface="+mn-cs"/>
                <a:sym typeface="Microsoft Yahei"/>
              </a:rPr>
              <a:t>2</a:t>
            </a: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Yahei"/>
                <a:ea typeface="Microsoft Yahei"/>
                <a:cs typeface="+mn-cs"/>
                <a:sym typeface="Microsoft Yahei"/>
              </a:rPr>
              <a:t>）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crosoft Yahei"/>
              <a:ea typeface="Microsoft Yahei"/>
              <a:cs typeface="+mn-cs"/>
              <a:sym typeface="Microsoft Yahei"/>
            </a:endParaRP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541" y="4918532"/>
            <a:ext cx="5035558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922" y="5580112"/>
            <a:ext cx="3886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248" y="6542137"/>
            <a:ext cx="2247900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组合 13"/>
          <p:cNvGrpSpPr/>
          <p:nvPr>
            <p:custDataLst>
              <p:tags r:id="rId8"/>
            </p:custDataLst>
          </p:nvPr>
        </p:nvGrpSpPr>
        <p:grpSpPr>
          <a:xfrm>
            <a:off x="6108700" y="0"/>
            <a:ext cx="5095240" cy="647700"/>
            <a:chOff x="6108700" y="0"/>
            <a:chExt cx="5095240" cy="647700"/>
          </a:xfrm>
        </p:grpSpPr>
        <p:sp>
          <p:nvSpPr>
            <p:cNvPr id="11" name="RemarkBack"/>
            <p:cNvSpPr/>
            <p:nvPr>
              <p:custDataLst>
                <p:tags r:id="rId18"/>
              </p:custDataLst>
            </p:nvPr>
          </p:nvSpPr>
          <p:spPr>
            <a:xfrm>
              <a:off x="6108700" y="12700"/>
              <a:ext cx="5095240" cy="635000"/>
            </a:xfrm>
            <a:prstGeom prst="rect">
              <a:avLst/>
            </a:prstGeom>
            <a:solidFill>
              <a:srgbClr val="F6F7F8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RemarkBlock"/>
            <p:cNvSpPr/>
            <p:nvPr>
              <p:custDataLst>
                <p:tags r:id="rId19"/>
              </p:custDataLst>
            </p:nvPr>
          </p:nvSpPr>
          <p:spPr>
            <a:xfrm>
              <a:off x="6108700" y="12700"/>
              <a:ext cx="190500" cy="635000"/>
            </a:xfrm>
            <a:prstGeom prst="rect">
              <a:avLst/>
            </a:prstGeom>
            <a:solidFill>
              <a:srgbClr val="639EF4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RemarkTitleText"/>
            <p:cNvSpPr txBox="1"/>
            <p:nvPr>
              <p:custDataLst>
                <p:tags r:id="rId20"/>
              </p:custDataLst>
            </p:nvPr>
          </p:nvSpPr>
          <p:spPr>
            <a:xfrm>
              <a:off x="6350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>
                  <a:solidFill>
                    <a:srgbClr val="000000"/>
                  </a:solidFill>
                  <a:latin typeface="Microsoft Yahei"/>
                  <a:ea typeface="Microsoft Yahei"/>
                  <a:sym typeface="Microsoft Yahei"/>
                </a:rPr>
                <a:t>答案解析</a:t>
              </a:r>
            </a:p>
          </p:txBody>
        </p:sp>
      </p:grpSp>
      <p:sp>
        <p:nvSpPr>
          <p:cNvPr id="17" name="RemarkBack"/>
          <p:cNvSpPr/>
          <p:nvPr>
            <p:custDataLst>
              <p:tags r:id="rId9"/>
            </p:custDataLst>
          </p:nvPr>
        </p:nvSpPr>
        <p:spPr>
          <a:xfrm>
            <a:off x="6108700" y="12700"/>
            <a:ext cx="5095240" cy="635000"/>
          </a:xfrm>
          <a:prstGeom prst="rect">
            <a:avLst/>
          </a:prstGeom>
          <a:solidFill>
            <a:srgbClr val="F6F7F8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RemarkBlock"/>
          <p:cNvSpPr/>
          <p:nvPr>
            <p:custDataLst>
              <p:tags r:id="rId10"/>
            </p:custDataLst>
          </p:nvPr>
        </p:nvSpPr>
        <p:spPr>
          <a:xfrm>
            <a:off x="6108700" y="12700"/>
            <a:ext cx="190500" cy="635000"/>
          </a:xfrm>
          <a:prstGeom prst="rect">
            <a:avLst/>
          </a:prstGeom>
          <a:solidFill>
            <a:srgbClr val="639EF4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RemarkTitleText"/>
          <p:cNvSpPr txBox="1"/>
          <p:nvPr>
            <p:custDataLst>
              <p:tags r:id="rId11"/>
            </p:custDataLst>
          </p:nvPr>
        </p:nvSpPr>
        <p:spPr>
          <a:xfrm>
            <a:off x="6350000" y="0"/>
            <a:ext cx="1905000" cy="635000"/>
          </a:xfrm>
          <a:prstGeom prst="rect">
            <a:avLst/>
          </a:prstGeom>
          <a:noFill/>
        </p:spPr>
        <p:txBody>
          <a:bodyPr vert="horz" wrap="none" rtlCol="0" anchor="ctr" anchorCtr="0">
            <a:noAutofit/>
          </a:bodyPr>
          <a:lstStyle/>
          <a:p>
            <a:r>
              <a:rPr lang="zh-CN" altLang="en-US">
                <a:solidFill>
                  <a:srgbClr val="000000"/>
                </a:solidFill>
                <a:latin typeface="Microsoft Yahei"/>
                <a:ea typeface="Microsoft Yahei"/>
                <a:sym typeface="Microsoft Yahei"/>
              </a:rPr>
              <a:t>答案解析</a:t>
            </a: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62110BC7-EB27-42AF-BD09-732CC34191FF}"/>
              </a:ext>
            </a:extLst>
          </p:cNvPr>
          <p:cNvPicPr/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565" y="8558570"/>
            <a:ext cx="3277870" cy="492125"/>
          </a:xfrm>
          <a:prstGeom prst="rect">
            <a:avLst/>
          </a:prstGeom>
        </p:spPr>
      </p:pic>
      <p:grpSp>
        <p:nvGrpSpPr>
          <p:cNvPr id="8" name="组合 7"/>
          <p:cNvGrpSpPr/>
          <p:nvPr>
            <p:custDataLst>
              <p:tags r:id="rId12"/>
            </p:custDataLst>
          </p:nvPr>
        </p:nvGrpSpPr>
        <p:grpSpPr>
          <a:xfrm>
            <a:off x="0" y="0"/>
            <a:ext cx="5715000" cy="635000"/>
            <a:chOff x="0" y="0"/>
            <a:chExt cx="5715000" cy="635000"/>
          </a:xfrm>
        </p:grpSpPr>
        <p:sp>
          <p:nvSpPr>
            <p:cNvPr id="4" name="TitleBackground"/>
            <p:cNvSpPr/>
            <p:nvPr>
              <p:custDataLst>
                <p:tags r:id="rId14"/>
              </p:custDataLst>
            </p:nvPr>
          </p:nvSpPr>
          <p:spPr>
            <a:xfrm>
              <a:off x="0" y="0"/>
              <a:ext cx="5715000" cy="635000"/>
            </a:xfrm>
            <a:prstGeom prst="rect">
              <a:avLst/>
            </a:prstGeom>
            <a:solidFill>
              <a:srgbClr val="F6F7F8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ColorBlock"/>
            <p:cNvSpPr/>
            <p:nvPr>
              <p:custDataLst>
                <p:tags r:id="rId15"/>
              </p:custDataLst>
            </p:nvPr>
          </p:nvSpPr>
          <p:spPr>
            <a:xfrm>
              <a:off x="0" y="0"/>
              <a:ext cx="190500" cy="635000"/>
            </a:xfrm>
            <a:prstGeom prst="rect">
              <a:avLst/>
            </a:prstGeom>
            <a:solidFill>
              <a:srgbClr val="639EF4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TypeText"/>
            <p:cNvSpPr txBox="1"/>
            <p:nvPr>
              <p:custDataLst>
                <p:tags r:id="rId16"/>
              </p:custDataLst>
            </p:nvPr>
          </p:nvSpPr>
          <p:spPr>
            <a:xfrm>
              <a:off x="254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Microsoft Yahei"/>
                  <a:ea typeface="Microsoft Yahei"/>
                  <a:sym typeface="Microsoft Yahei"/>
                </a:rPr>
                <a:t>主观题</a:t>
              </a:r>
            </a:p>
          </p:txBody>
        </p:sp>
        <p:sp>
          <p:nvSpPr>
            <p:cNvPr id="7" name="TipText"/>
            <p:cNvSpPr txBox="1"/>
            <p:nvPr>
              <p:custDataLst>
                <p:tags r:id="rId17"/>
              </p:custDataLst>
            </p:nvPr>
          </p:nvSpPr>
          <p:spPr>
            <a:xfrm>
              <a:off x="1525905" y="10922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>
                  <a:solidFill>
                    <a:srgbClr val="808080"/>
                  </a:solidFill>
                  <a:latin typeface="Microsoft Yahei"/>
                  <a:ea typeface="Microsoft Yahei"/>
                  <a:sym typeface="Microsoft Yahei"/>
                </a:rPr>
                <a:t>5</a:t>
              </a:r>
              <a:r>
                <a:rPr lang="zh-CN" altLang="en-US" sz="2000">
                  <a:solidFill>
                    <a:srgbClr val="808080"/>
                  </a:solidFill>
                  <a:latin typeface="Microsoft Yahei"/>
                  <a:ea typeface="Microsoft Yahei"/>
                  <a:sym typeface="Microsoft Yahei"/>
                </a:rPr>
                <a:t>分</a:t>
              </a:r>
            </a:p>
          </p:txBody>
        </p:sp>
      </p:grpSp>
      <p:pic>
        <p:nvPicPr>
          <p:cNvPr id="2" name="图片 1"/>
          <p:cNvPicPr>
            <a:picLocks/>
          </p:cNvPicPr>
          <p:nvPr>
            <p:custDataLst>
              <p:tags r:id="rId13"/>
            </p:custDataLst>
          </p:nvPr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600" y="63500"/>
            <a:ext cx="1422400" cy="50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627884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95250" y="1043608"/>
                <a:ext cx="5492750" cy="4000500"/>
              </a:xfrm>
              <a:prstGeom prst="rect">
                <a:avLst/>
              </a:prstGeom>
              <a:noFill/>
            </p:spPr>
            <p:txBody>
              <a:bodyPr vert="horz" wrap="square" rtlCol="0" anchor="ctr" anchorCtr="0">
                <a:noAutofit/>
              </a:bodyPr>
              <a:lstStyle/>
              <a:p>
                <a:r>
                  <a:rPr lang="en-US" altLang="zh-CN" sz="2600" dirty="0">
                    <a:solidFill>
                      <a:srgbClr val="000000"/>
                    </a:solidFill>
                    <a:latin typeface="Microsoft Yahei"/>
                    <a:ea typeface="Microsoft Yahei"/>
                    <a:sym typeface="Microsoft Yahei"/>
                  </a:rPr>
                  <a:t>13. </a:t>
                </a:r>
                <a:r>
                  <a:rPr lang="zh-CN" altLang="en-US" sz="2600" dirty="0">
                    <a:solidFill>
                      <a:srgbClr val="000000"/>
                    </a:solidFill>
                    <a:latin typeface="Microsoft Yahei"/>
                    <a:ea typeface="Microsoft Yahei"/>
                    <a:sym typeface="Microsoft Yahei"/>
                  </a:rPr>
                  <a:t>据以往资料表明，某一</a:t>
                </a:r>
                <a:r>
                  <a:rPr lang="en-US" altLang="zh-CN" sz="2600" dirty="0">
                    <a:solidFill>
                      <a:srgbClr val="000000"/>
                    </a:solidFill>
                    <a:latin typeface="Microsoft Yahei"/>
                    <a:ea typeface="Microsoft Yahei"/>
                    <a:sym typeface="Microsoft Yahei"/>
                  </a:rPr>
                  <a:t>3</a:t>
                </a:r>
                <a:r>
                  <a:rPr lang="zh-CN" altLang="en-US" sz="2600" dirty="0">
                    <a:solidFill>
                      <a:srgbClr val="000000"/>
                    </a:solidFill>
                    <a:latin typeface="Microsoft Yahei"/>
                    <a:ea typeface="Microsoft Yahei"/>
                    <a:sym typeface="Microsoft Yahei"/>
                  </a:rPr>
                  <a:t>口之家，患某种传染病的概率有以下规律：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600" i="0" dirty="0" smtClean="0">
                          <a:solidFill>
                            <a:srgbClr val="000000"/>
                          </a:solidFill>
                          <a:latin typeface="Cambria Math"/>
                          <a:ea typeface="Microsoft Yahei"/>
                          <a:sym typeface="Microsoft Yahei"/>
                        </a:rPr>
                        <m:t>P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CN" sz="26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icrosoft Yahei"/>
                              <a:sym typeface="Microsoft Yahei"/>
                            </a:rPr>
                          </m:ctrlPr>
                        </m:dPr>
                        <m:e>
                          <m:r>
                            <a:rPr lang="zh-CN" altLang="en-US" sz="2600" i="0" dirty="0" smtClean="0">
                              <a:solidFill>
                                <a:srgbClr val="000000"/>
                              </a:solidFill>
                              <a:latin typeface="Cambria Math"/>
                              <a:ea typeface="Microsoft Yahei"/>
                              <a:sym typeface="Microsoft Yahei"/>
                            </a:rPr>
                            <m:t>孩子得病</m:t>
                          </m:r>
                        </m:e>
                      </m:d>
                      <m:r>
                        <a:rPr lang="en-US" altLang="zh-CN" sz="2600" i="0" dirty="0" smtClean="0">
                          <a:solidFill>
                            <a:srgbClr val="000000"/>
                          </a:solidFill>
                          <a:latin typeface="Cambria Math"/>
                          <a:ea typeface="Microsoft Yahei"/>
                          <a:sym typeface="Microsoft Yahei"/>
                        </a:rPr>
                        <m:t>=0</m:t>
                      </m:r>
                      <m:r>
                        <a:rPr lang="en-US" altLang="zh-CN" sz="2600" i="1" dirty="0" smtClean="0">
                          <a:solidFill>
                            <a:srgbClr val="000000"/>
                          </a:solidFill>
                          <a:latin typeface="Cambria Math"/>
                          <a:ea typeface="Microsoft Yahei"/>
                          <a:sym typeface="Microsoft Yahei"/>
                        </a:rPr>
                        <m:t>.</m:t>
                      </m:r>
                      <m:r>
                        <a:rPr lang="en-US" altLang="zh-CN" sz="2600" i="0" dirty="0" smtClean="0">
                          <a:solidFill>
                            <a:srgbClr val="000000"/>
                          </a:solidFill>
                          <a:latin typeface="Cambria Math"/>
                          <a:ea typeface="Microsoft Yahei"/>
                          <a:sym typeface="Microsoft Yahei"/>
                        </a:rPr>
                        <m:t>6</m:t>
                      </m:r>
                      <m:r>
                        <a:rPr lang="zh-CN" altLang="en-US" sz="2600" i="0" dirty="0" smtClean="0">
                          <a:solidFill>
                            <a:srgbClr val="000000"/>
                          </a:solidFill>
                          <a:latin typeface="Cambria Math"/>
                          <a:ea typeface="Microsoft Yahei"/>
                          <a:sym typeface="Microsoft Yahei"/>
                        </a:rPr>
                        <m:t>，</m:t>
                      </m:r>
                    </m:oMath>
                  </m:oMathPara>
                </a14:m>
                <a:endParaRPr lang="en-US" altLang="zh-CN" sz="2600" i="0" dirty="0">
                  <a:solidFill>
                    <a:srgbClr val="000000"/>
                  </a:solidFill>
                  <a:latin typeface="Cambria Math"/>
                  <a:ea typeface="Microsoft Yahei"/>
                  <a:sym typeface="Microsoft Yahei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600" i="0" dirty="0" smtClean="0">
                          <a:solidFill>
                            <a:srgbClr val="000000"/>
                          </a:solidFill>
                          <a:latin typeface="Cambria Math"/>
                          <a:ea typeface="Microsoft Yahei"/>
                          <a:sym typeface="Microsoft Yahei"/>
                        </a:rPr>
                        <m:t>P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CN" sz="26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icrosoft Yahei"/>
                              <a:sym typeface="Microsoft Yahei"/>
                            </a:rPr>
                          </m:ctrlPr>
                        </m:dPr>
                        <m:e>
                          <m:r>
                            <a:rPr lang="zh-CN" altLang="en-US" sz="2600" i="0" dirty="0" smtClean="0">
                              <a:solidFill>
                                <a:srgbClr val="000000"/>
                              </a:solidFill>
                              <a:latin typeface="Cambria Math"/>
                              <a:ea typeface="Microsoft Yahei"/>
                              <a:sym typeface="Microsoft Yahei"/>
                            </a:rPr>
                            <m:t>母亲得病</m:t>
                          </m:r>
                          <m:d>
                            <m:dPr>
                              <m:begChr m:val="|"/>
                              <m:endChr m:val=""/>
                              <m:ctrlPr>
                                <a:rPr lang="zh-CN" altLang="en-US" sz="260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/>
                                  <a:sym typeface="Microsoft Yahei"/>
                                </a:rPr>
                              </m:ctrlPr>
                            </m:dPr>
                            <m:e>
                              <m:r>
                                <a:rPr lang="zh-CN" altLang="en-US" sz="2600" i="0" dirty="0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Microsoft Yahei"/>
                                  <a:sym typeface="Microsoft Yahei"/>
                                </a:rPr>
                                <m:t>孩子得病</m:t>
                              </m:r>
                            </m:e>
                          </m:d>
                        </m:e>
                      </m:d>
                      <m:r>
                        <a:rPr lang="en-US" altLang="zh-CN" sz="2600" i="0" dirty="0" smtClean="0">
                          <a:solidFill>
                            <a:srgbClr val="000000"/>
                          </a:solidFill>
                          <a:latin typeface="Cambria Math"/>
                          <a:ea typeface="Microsoft Yahei"/>
                          <a:sym typeface="Microsoft Yahei"/>
                        </a:rPr>
                        <m:t>=0</m:t>
                      </m:r>
                      <m:r>
                        <a:rPr lang="en-US" altLang="zh-CN" sz="2600" i="1" dirty="0" smtClean="0">
                          <a:solidFill>
                            <a:srgbClr val="000000"/>
                          </a:solidFill>
                          <a:latin typeface="Cambria Math"/>
                          <a:ea typeface="Microsoft Yahei"/>
                          <a:sym typeface="Microsoft Yahei"/>
                        </a:rPr>
                        <m:t>.</m:t>
                      </m:r>
                      <m:r>
                        <a:rPr lang="en-US" altLang="zh-CN" sz="2600" i="0" dirty="0" smtClean="0">
                          <a:solidFill>
                            <a:srgbClr val="000000"/>
                          </a:solidFill>
                          <a:latin typeface="Cambria Math"/>
                          <a:ea typeface="Microsoft Yahei"/>
                          <a:sym typeface="Microsoft Yahei"/>
                        </a:rPr>
                        <m:t>5</m:t>
                      </m:r>
                      <m:r>
                        <a:rPr lang="zh-CN" altLang="en-US" sz="2600" i="0" dirty="0" smtClean="0">
                          <a:solidFill>
                            <a:srgbClr val="000000"/>
                          </a:solidFill>
                          <a:latin typeface="Cambria Math"/>
                          <a:ea typeface="Microsoft Yahei"/>
                          <a:sym typeface="Microsoft Yahei"/>
                        </a:rPr>
                        <m:t>，</m:t>
                      </m:r>
                    </m:oMath>
                  </m:oMathPara>
                </a14:m>
                <a:endParaRPr lang="en-US" altLang="zh-CN" sz="2600" i="0" dirty="0">
                  <a:solidFill>
                    <a:srgbClr val="000000"/>
                  </a:solidFill>
                  <a:latin typeface="Cambria Math"/>
                  <a:ea typeface="Microsoft Yahei"/>
                  <a:sym typeface="Microsoft Yahei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600" i="0" dirty="0" smtClean="0">
                          <a:solidFill>
                            <a:srgbClr val="000000"/>
                          </a:solidFill>
                          <a:latin typeface="Cambria Math"/>
                          <a:ea typeface="Microsoft Yahei"/>
                          <a:sym typeface="Microsoft Yahei"/>
                        </a:rPr>
                        <m:t>P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CN" sz="26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icrosoft Yahei"/>
                              <a:sym typeface="Microsoft Yahei"/>
                            </a:rPr>
                          </m:ctrlPr>
                        </m:dPr>
                        <m:e>
                          <m:r>
                            <a:rPr lang="zh-CN" altLang="en-US" sz="2600" i="0" dirty="0" smtClean="0">
                              <a:solidFill>
                                <a:srgbClr val="000000"/>
                              </a:solidFill>
                              <a:latin typeface="Cambria Math"/>
                              <a:ea typeface="Microsoft Yahei"/>
                              <a:sym typeface="Microsoft Yahei"/>
                            </a:rPr>
                            <m:t>父亲得病</m:t>
                          </m:r>
                          <m:d>
                            <m:dPr>
                              <m:begChr m:val="|"/>
                              <m:endChr m:val=""/>
                              <m:ctrlPr>
                                <a:rPr lang="zh-CN" altLang="en-US" sz="260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/>
                                  <a:sym typeface="Microsoft Yahei"/>
                                </a:rPr>
                              </m:ctrlPr>
                            </m:dPr>
                            <m:e>
                              <m:r>
                                <a:rPr lang="zh-CN" altLang="en-US" sz="2600" i="0" dirty="0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Microsoft Yahei"/>
                                  <a:sym typeface="Microsoft Yahei"/>
                                </a:rPr>
                                <m:t>母亲及孩子得病</m:t>
                              </m:r>
                            </m:e>
                          </m:d>
                        </m:e>
                      </m:d>
                      <m:r>
                        <a:rPr lang="en-US" altLang="zh-CN" sz="2600" i="0" dirty="0" smtClean="0">
                          <a:solidFill>
                            <a:srgbClr val="000000"/>
                          </a:solidFill>
                          <a:latin typeface="Cambria Math"/>
                          <a:ea typeface="Microsoft Yahei"/>
                          <a:sym typeface="Microsoft Yahei"/>
                        </a:rPr>
                        <m:t>=0</m:t>
                      </m:r>
                      <m:r>
                        <a:rPr lang="en-US" altLang="zh-CN" sz="2600" i="1" dirty="0" smtClean="0">
                          <a:solidFill>
                            <a:srgbClr val="000000"/>
                          </a:solidFill>
                          <a:latin typeface="Cambria Math"/>
                          <a:ea typeface="Microsoft Yahei"/>
                          <a:sym typeface="Microsoft Yahei"/>
                        </a:rPr>
                        <m:t>.</m:t>
                      </m:r>
                      <m:r>
                        <a:rPr lang="en-US" altLang="zh-CN" sz="2600" i="0" dirty="0" smtClean="0">
                          <a:solidFill>
                            <a:srgbClr val="000000"/>
                          </a:solidFill>
                          <a:latin typeface="Cambria Math"/>
                          <a:ea typeface="Microsoft Yahei"/>
                          <a:sym typeface="Microsoft Yahei"/>
                        </a:rPr>
                        <m:t>4</m:t>
                      </m:r>
                    </m:oMath>
                  </m:oMathPara>
                </a14:m>
                <a:endParaRPr lang="en-US" altLang="zh-CN" sz="2600" dirty="0">
                  <a:solidFill>
                    <a:srgbClr val="000000"/>
                  </a:solidFill>
                  <a:latin typeface="Microsoft Yahei"/>
                  <a:ea typeface="Microsoft Yahei"/>
                  <a:sym typeface="Microsoft Yahei"/>
                </a:endParaRPr>
              </a:p>
              <a:p>
                <a:r>
                  <a:rPr lang="zh-CN" altLang="en-US" sz="2600" dirty="0">
                    <a:solidFill>
                      <a:srgbClr val="000000"/>
                    </a:solidFill>
                    <a:latin typeface="Microsoft Yahei"/>
                    <a:ea typeface="Microsoft Yahei"/>
                    <a:sym typeface="Microsoft Yahei"/>
                  </a:rPr>
                  <a:t>求母亲及孩子得病但父亲未得病的概率</a:t>
                </a:r>
                <a:r>
                  <a:rPr lang="en-US" altLang="zh-CN" sz="2600" dirty="0">
                    <a:solidFill>
                      <a:srgbClr val="000000"/>
                    </a:solidFill>
                    <a:latin typeface="Microsoft Yahei"/>
                    <a:ea typeface="Microsoft Yahei"/>
                    <a:sym typeface="Microsoft Yahei"/>
                  </a:rPr>
                  <a:t>.</a:t>
                </a:r>
              </a:p>
              <a:p>
                <a:r>
                  <a:rPr lang="en-US" altLang="zh-CN" sz="2600" dirty="0">
                    <a:solidFill>
                      <a:srgbClr val="000000"/>
                    </a:solidFill>
                    <a:latin typeface="Microsoft Yahei"/>
                    <a:ea typeface="Microsoft Yahei"/>
                    <a:sym typeface="Microsoft Yahei"/>
                  </a:rPr>
                  <a:t>【</a:t>
                </a:r>
                <a:r>
                  <a:rPr lang="zh-CN" altLang="en-US" sz="2600" dirty="0">
                    <a:solidFill>
                      <a:srgbClr val="000000"/>
                    </a:solidFill>
                    <a:latin typeface="Microsoft Yahei"/>
                    <a:ea typeface="Microsoft Yahei"/>
                    <a:sym typeface="Microsoft Yahei"/>
                  </a:rPr>
                  <a:t>要求：本题要合理的利用字母设事件！</a:t>
                </a:r>
                <a:r>
                  <a:rPr lang="en-US" altLang="zh-CN" sz="2600" dirty="0">
                    <a:solidFill>
                      <a:srgbClr val="000000"/>
                    </a:solidFill>
                    <a:latin typeface="Microsoft Yahei"/>
                    <a:ea typeface="Microsoft Yahei"/>
                    <a:sym typeface="Microsoft Yahei"/>
                  </a:rPr>
                  <a:t>】</a:t>
                </a:r>
                <a:endParaRPr lang="zh-CN" altLang="en-US" sz="2600" dirty="0">
                  <a:solidFill>
                    <a:srgbClr val="000000"/>
                  </a:solidFill>
                  <a:latin typeface="Microsoft Yahei"/>
                  <a:ea typeface="Microsoft Yahei"/>
                  <a:sym typeface="Microsoft Yahei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1"/>
                </p:custDataLst>
              </p:nvPr>
            </p:nvSpPr>
            <p:spPr>
              <a:xfrm>
                <a:off x="95250" y="1043608"/>
                <a:ext cx="5492750" cy="4000500"/>
              </a:xfrm>
              <a:prstGeom prst="rect">
                <a:avLst/>
              </a:prstGeom>
              <a:blipFill>
                <a:blip r:embed="rId22"/>
                <a:stretch>
                  <a:fillRect l="-1998" r="-33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矩形 8"/>
          <p:cNvSpPr/>
          <p:nvPr>
            <p:custDataLst>
              <p:tags r:id="rId3"/>
            </p:custDataLst>
          </p:nvPr>
        </p:nvSpPr>
        <p:spPr>
          <a:xfrm>
            <a:off x="0" y="8270875"/>
            <a:ext cx="5715000" cy="476250"/>
          </a:xfrm>
          <a:prstGeom prst="rect">
            <a:avLst/>
          </a:prstGeom>
          <a:solidFill>
            <a:srgbClr val="FBFAEF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r>
              <a:rPr lang="zh-CN" altLang="en-US" sz="1500" dirty="0">
                <a:solidFill>
                  <a:srgbClr val="F84F41"/>
                </a:solidFill>
                <a:latin typeface="Microsoft Yahei"/>
                <a:ea typeface="Microsoft Yahei"/>
                <a:sym typeface="Microsoft Yahei"/>
              </a:rPr>
              <a:t>正常使用主观题需</a:t>
            </a:r>
            <a:r>
              <a:rPr lang="en-US" altLang="zh-CN" sz="1500" dirty="0">
                <a:solidFill>
                  <a:srgbClr val="F84F41"/>
                </a:solidFill>
                <a:latin typeface="Microsoft Yahei"/>
                <a:ea typeface="Microsoft Yahei"/>
                <a:sym typeface="Microsoft Yahei"/>
              </a:rPr>
              <a:t>2.0</a:t>
            </a:r>
            <a:r>
              <a:rPr lang="zh-CN" altLang="en-US" sz="1500" dirty="0">
                <a:solidFill>
                  <a:srgbClr val="F84F41"/>
                </a:solidFill>
                <a:latin typeface="Microsoft Yahei"/>
                <a:ea typeface="Microsoft Yahei"/>
                <a:sym typeface="Microsoft Yahei"/>
              </a:rPr>
              <a:t>以上版本雨课堂</a:t>
            </a:r>
          </a:p>
        </p:txBody>
      </p:sp>
      <p:sp>
        <p:nvSpPr>
          <p:cNvPr id="10" name="矩形 9"/>
          <p:cNvSpPr/>
          <p:nvPr>
            <p:custDataLst>
              <p:tags r:id="rId4"/>
            </p:custDataLst>
          </p:nvPr>
        </p:nvSpPr>
        <p:spPr>
          <a:xfrm>
            <a:off x="6096000" y="0"/>
            <a:ext cx="5120640" cy="9144000"/>
          </a:xfrm>
          <a:prstGeom prst="rect">
            <a:avLst/>
          </a:prstGeom>
          <a:solidFill>
            <a:srgbClr val="FFFFFF"/>
          </a:solidFill>
          <a:ln w="12700" cmpd="sng">
            <a:solidFill>
              <a:srgbClr val="9B9B9B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5" name="TextBox 14"/>
          <p:cNvSpPr txBox="1"/>
          <p:nvPr>
            <p:custDataLst>
              <p:tags r:id="rId5"/>
            </p:custDataLst>
          </p:nvPr>
        </p:nvSpPr>
        <p:spPr>
          <a:xfrm>
            <a:off x="6184900" y="8612832"/>
            <a:ext cx="4942840" cy="461665"/>
          </a:xfrm>
          <a:prstGeom prst="rect">
            <a:avLst/>
          </a:prstGeom>
          <a:solidFill>
            <a:srgbClr val="FBFAEF"/>
          </a:solidFill>
          <a:ln w="12700"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</a14:hiddenLine>
            </a:ext>
          </a:extLst>
        </p:spPr>
        <p:txBody>
          <a:bodyPr vert="horz" rtlCol="0" anchor="ctr">
            <a:spAutoFit/>
          </a:bodyPr>
          <a:lstStyle/>
          <a:p>
            <a:r>
              <a:rPr lang="zh-CN" altLang="en-US" sz="1200">
                <a:solidFill>
                  <a:srgbClr val="F84F41"/>
                </a:solidFill>
                <a:latin typeface="Microsoft Yahei"/>
                <a:ea typeface="Microsoft Yahei"/>
                <a:sym typeface="Microsoft Yahei"/>
              </a:rPr>
              <a:t>可为此题添加文本、图片、公式等解析，且需将内容全部放在本区域内。正常使用需</a:t>
            </a:r>
            <a:r>
              <a:rPr lang="en-US" altLang="zh-CN" sz="1200">
                <a:solidFill>
                  <a:srgbClr val="F84F41"/>
                </a:solidFill>
                <a:latin typeface="Microsoft Yahei"/>
                <a:ea typeface="Microsoft Yahei"/>
                <a:sym typeface="Microsoft Yahei"/>
              </a:rPr>
              <a:t>3.0</a:t>
            </a:r>
            <a:r>
              <a:rPr lang="zh-CN" altLang="en-US" sz="1200">
                <a:solidFill>
                  <a:srgbClr val="F84F41"/>
                </a:solidFill>
                <a:latin typeface="Microsoft Yahei"/>
                <a:ea typeface="Microsoft Yahei"/>
                <a:sym typeface="Microsoft Yahei"/>
              </a:rPr>
              <a:t>以上版本</a:t>
            </a:r>
          </a:p>
        </p:txBody>
      </p:sp>
      <p:sp>
        <p:nvSpPr>
          <p:cNvPr id="17" name="TextBox 16"/>
          <p:cNvSpPr txBox="1"/>
          <p:nvPr>
            <p:custDataLst>
              <p:tags r:id="rId6"/>
            </p:custDataLst>
          </p:nvPr>
        </p:nvSpPr>
        <p:spPr>
          <a:xfrm>
            <a:off x="6350000" y="1270000"/>
            <a:ext cx="4612640" cy="400110"/>
          </a:xfrm>
          <a:prstGeom prst="rect">
            <a:avLst/>
          </a:prstGeom>
          <a:noFill/>
        </p:spPr>
        <p:txBody>
          <a:bodyPr vert="horz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Yahei"/>
                <a:ea typeface="Microsoft Yahei"/>
                <a:cs typeface="+mn-cs"/>
                <a:sym typeface="Microsoft Yahei"/>
              </a:rPr>
              <a:t>此处添加答案解析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532" y="1619672"/>
            <a:ext cx="443865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969" y="2067347"/>
            <a:ext cx="4295775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200" y="2486447"/>
            <a:ext cx="44958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510" y="3128505"/>
            <a:ext cx="422910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900" y="3635896"/>
            <a:ext cx="1019175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900" y="4012608"/>
            <a:ext cx="494284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397" y="4519855"/>
            <a:ext cx="29813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8" name="Picture 10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397" y="5148064"/>
            <a:ext cx="260985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组合 13"/>
          <p:cNvGrpSpPr/>
          <p:nvPr>
            <p:custDataLst>
              <p:tags r:id="rId7"/>
            </p:custDataLst>
          </p:nvPr>
        </p:nvGrpSpPr>
        <p:grpSpPr>
          <a:xfrm>
            <a:off x="6108700" y="0"/>
            <a:ext cx="5095240" cy="647700"/>
            <a:chOff x="6108700" y="0"/>
            <a:chExt cx="5095240" cy="647700"/>
          </a:xfrm>
        </p:grpSpPr>
        <p:sp>
          <p:nvSpPr>
            <p:cNvPr id="11" name="RemarkBack"/>
            <p:cNvSpPr/>
            <p:nvPr>
              <p:custDataLst>
                <p:tags r:id="rId17"/>
              </p:custDataLst>
            </p:nvPr>
          </p:nvSpPr>
          <p:spPr>
            <a:xfrm>
              <a:off x="6108700" y="12700"/>
              <a:ext cx="5095240" cy="635000"/>
            </a:xfrm>
            <a:prstGeom prst="rect">
              <a:avLst/>
            </a:prstGeom>
            <a:solidFill>
              <a:srgbClr val="F6F7F8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RemarkBlock"/>
            <p:cNvSpPr/>
            <p:nvPr>
              <p:custDataLst>
                <p:tags r:id="rId18"/>
              </p:custDataLst>
            </p:nvPr>
          </p:nvSpPr>
          <p:spPr>
            <a:xfrm>
              <a:off x="6108700" y="12700"/>
              <a:ext cx="190500" cy="635000"/>
            </a:xfrm>
            <a:prstGeom prst="rect">
              <a:avLst/>
            </a:prstGeom>
            <a:solidFill>
              <a:srgbClr val="639EF4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RemarkTitleText"/>
            <p:cNvSpPr txBox="1"/>
            <p:nvPr>
              <p:custDataLst>
                <p:tags r:id="rId19"/>
              </p:custDataLst>
            </p:nvPr>
          </p:nvSpPr>
          <p:spPr>
            <a:xfrm>
              <a:off x="6350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>
                  <a:solidFill>
                    <a:srgbClr val="000000"/>
                  </a:solidFill>
                  <a:latin typeface="Microsoft Yahei"/>
                  <a:ea typeface="Microsoft Yahei"/>
                  <a:sym typeface="Microsoft Yahei"/>
                </a:rPr>
                <a:t>答案解析</a:t>
              </a:r>
            </a:p>
          </p:txBody>
        </p:sp>
      </p:grpSp>
      <p:sp>
        <p:nvSpPr>
          <p:cNvPr id="16" name="RemarkBack"/>
          <p:cNvSpPr/>
          <p:nvPr>
            <p:custDataLst>
              <p:tags r:id="rId8"/>
            </p:custDataLst>
          </p:nvPr>
        </p:nvSpPr>
        <p:spPr>
          <a:xfrm>
            <a:off x="6108700" y="12700"/>
            <a:ext cx="5095240" cy="635000"/>
          </a:xfrm>
          <a:prstGeom prst="rect">
            <a:avLst/>
          </a:prstGeom>
          <a:solidFill>
            <a:srgbClr val="F6F7F8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RemarkBlock"/>
          <p:cNvSpPr/>
          <p:nvPr>
            <p:custDataLst>
              <p:tags r:id="rId9"/>
            </p:custDataLst>
          </p:nvPr>
        </p:nvSpPr>
        <p:spPr>
          <a:xfrm>
            <a:off x="6108700" y="12700"/>
            <a:ext cx="190500" cy="635000"/>
          </a:xfrm>
          <a:prstGeom prst="rect">
            <a:avLst/>
          </a:prstGeom>
          <a:solidFill>
            <a:srgbClr val="639EF4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RemarkTitleText"/>
          <p:cNvSpPr txBox="1"/>
          <p:nvPr>
            <p:custDataLst>
              <p:tags r:id="rId10"/>
            </p:custDataLst>
          </p:nvPr>
        </p:nvSpPr>
        <p:spPr>
          <a:xfrm>
            <a:off x="6350000" y="0"/>
            <a:ext cx="1905000" cy="635000"/>
          </a:xfrm>
          <a:prstGeom prst="rect">
            <a:avLst/>
          </a:prstGeom>
          <a:noFill/>
        </p:spPr>
        <p:txBody>
          <a:bodyPr vert="horz" wrap="none" rtlCol="0" anchor="ctr" anchorCtr="0">
            <a:noAutofit/>
          </a:bodyPr>
          <a:lstStyle/>
          <a:p>
            <a:r>
              <a:rPr lang="zh-CN" altLang="en-US">
                <a:solidFill>
                  <a:srgbClr val="000000"/>
                </a:solidFill>
                <a:latin typeface="Microsoft Yahei"/>
                <a:ea typeface="Microsoft Yahei"/>
                <a:sym typeface="Microsoft Yahei"/>
              </a:rPr>
              <a:t>答案解析</a:t>
            </a: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6D3B4C84-8B29-45D4-9EE7-2FE32D4D892E}"/>
              </a:ext>
            </a:extLst>
          </p:cNvPr>
          <p:cNvPicPr/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565" y="8558570"/>
            <a:ext cx="3277870" cy="492125"/>
          </a:xfrm>
          <a:prstGeom prst="rect">
            <a:avLst/>
          </a:prstGeom>
        </p:spPr>
      </p:pic>
      <p:grpSp>
        <p:nvGrpSpPr>
          <p:cNvPr id="8" name="组合 7"/>
          <p:cNvGrpSpPr/>
          <p:nvPr>
            <p:custDataLst>
              <p:tags r:id="rId11"/>
            </p:custDataLst>
          </p:nvPr>
        </p:nvGrpSpPr>
        <p:grpSpPr>
          <a:xfrm>
            <a:off x="0" y="0"/>
            <a:ext cx="5715000" cy="635000"/>
            <a:chOff x="0" y="0"/>
            <a:chExt cx="5715000" cy="635000"/>
          </a:xfrm>
        </p:grpSpPr>
        <p:sp>
          <p:nvSpPr>
            <p:cNvPr id="4" name="TitleBackground"/>
            <p:cNvSpPr/>
            <p:nvPr>
              <p:custDataLst>
                <p:tags r:id="rId13"/>
              </p:custDataLst>
            </p:nvPr>
          </p:nvSpPr>
          <p:spPr>
            <a:xfrm>
              <a:off x="0" y="0"/>
              <a:ext cx="5715000" cy="635000"/>
            </a:xfrm>
            <a:prstGeom prst="rect">
              <a:avLst/>
            </a:prstGeom>
            <a:solidFill>
              <a:srgbClr val="F6F7F8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ColorBlock"/>
            <p:cNvSpPr/>
            <p:nvPr>
              <p:custDataLst>
                <p:tags r:id="rId14"/>
              </p:custDataLst>
            </p:nvPr>
          </p:nvSpPr>
          <p:spPr>
            <a:xfrm>
              <a:off x="0" y="0"/>
              <a:ext cx="190500" cy="635000"/>
            </a:xfrm>
            <a:prstGeom prst="rect">
              <a:avLst/>
            </a:prstGeom>
            <a:solidFill>
              <a:srgbClr val="639EF4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TypeText"/>
            <p:cNvSpPr txBox="1"/>
            <p:nvPr>
              <p:custDataLst>
                <p:tags r:id="rId15"/>
              </p:custDataLst>
            </p:nvPr>
          </p:nvSpPr>
          <p:spPr>
            <a:xfrm>
              <a:off x="254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Microsoft Yahei"/>
                  <a:ea typeface="Microsoft Yahei"/>
                  <a:sym typeface="Microsoft Yahei"/>
                </a:rPr>
                <a:t>主观题</a:t>
              </a:r>
            </a:p>
          </p:txBody>
        </p:sp>
        <p:sp>
          <p:nvSpPr>
            <p:cNvPr id="7" name="TipText"/>
            <p:cNvSpPr txBox="1"/>
            <p:nvPr>
              <p:custDataLst>
                <p:tags r:id="rId16"/>
              </p:custDataLst>
            </p:nvPr>
          </p:nvSpPr>
          <p:spPr>
            <a:xfrm>
              <a:off x="1525905" y="10922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>
                  <a:solidFill>
                    <a:srgbClr val="808080"/>
                  </a:solidFill>
                  <a:latin typeface="Microsoft Yahei"/>
                  <a:ea typeface="Microsoft Yahei"/>
                  <a:sym typeface="Microsoft Yahei"/>
                </a:rPr>
                <a:t>5</a:t>
              </a:r>
              <a:r>
                <a:rPr lang="zh-CN" altLang="en-US" sz="2000">
                  <a:solidFill>
                    <a:srgbClr val="808080"/>
                  </a:solidFill>
                  <a:latin typeface="Microsoft Yahei"/>
                  <a:ea typeface="Microsoft Yahei"/>
                  <a:sym typeface="Microsoft Yahei"/>
                </a:rPr>
                <a:t>分</a:t>
              </a:r>
            </a:p>
          </p:txBody>
        </p:sp>
      </p:grpSp>
      <p:pic>
        <p:nvPicPr>
          <p:cNvPr id="2" name="图片 1"/>
          <p:cNvPicPr>
            <a:picLocks/>
          </p:cNvPicPr>
          <p:nvPr>
            <p:custDataLst>
              <p:tags r:id="rId12"/>
            </p:custDataLst>
          </p:nvPr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600" y="63500"/>
            <a:ext cx="1422400" cy="50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447241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>
            <p:custDataLst>
              <p:tags r:id="rId2"/>
            </p:custDataLst>
          </p:nvPr>
        </p:nvSpPr>
        <p:spPr>
          <a:xfrm>
            <a:off x="190500" y="131262"/>
            <a:ext cx="5429250" cy="3848740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en-US" altLang="zh-CN" sz="2600" dirty="0">
                <a:solidFill>
                  <a:srgbClr val="000000"/>
                </a:solidFill>
                <a:latin typeface="Microsoft Yahei"/>
                <a:ea typeface="Microsoft Yahei"/>
                <a:sym typeface="Microsoft Yahei"/>
              </a:rPr>
              <a:t>14. </a:t>
            </a:r>
            <a:r>
              <a:rPr lang="zh-CN" altLang="en-US" sz="2600" dirty="0">
                <a:solidFill>
                  <a:srgbClr val="000000"/>
                </a:solidFill>
                <a:latin typeface="Microsoft Yahei"/>
                <a:ea typeface="Microsoft Yahei"/>
                <a:sym typeface="Microsoft Yahei"/>
              </a:rPr>
              <a:t>已知在</a:t>
            </a:r>
            <a:r>
              <a:rPr lang="en-US" altLang="zh-CN" sz="2600" dirty="0">
                <a:solidFill>
                  <a:srgbClr val="000000"/>
                </a:solidFill>
                <a:latin typeface="Microsoft Yahei"/>
                <a:ea typeface="Microsoft Yahei"/>
                <a:sym typeface="Microsoft Yahei"/>
              </a:rPr>
              <a:t>10</a:t>
            </a:r>
            <a:r>
              <a:rPr lang="zh-CN" altLang="en-US" sz="2600" dirty="0">
                <a:solidFill>
                  <a:srgbClr val="000000"/>
                </a:solidFill>
                <a:latin typeface="Microsoft Yahei"/>
                <a:ea typeface="Microsoft Yahei"/>
                <a:sym typeface="Microsoft Yahei"/>
              </a:rPr>
              <a:t>件产品中有</a:t>
            </a:r>
            <a:r>
              <a:rPr lang="en-US" altLang="zh-CN" sz="2600" dirty="0">
                <a:solidFill>
                  <a:srgbClr val="000000"/>
                </a:solidFill>
                <a:latin typeface="Microsoft Yahei"/>
                <a:ea typeface="Microsoft Yahei"/>
                <a:sym typeface="Microsoft Yahei"/>
              </a:rPr>
              <a:t>2</a:t>
            </a:r>
            <a:r>
              <a:rPr lang="zh-CN" altLang="en-US" sz="2600" dirty="0">
                <a:solidFill>
                  <a:srgbClr val="000000"/>
                </a:solidFill>
                <a:latin typeface="Microsoft Yahei"/>
                <a:ea typeface="Microsoft Yahei"/>
                <a:sym typeface="Microsoft Yahei"/>
              </a:rPr>
              <a:t>件次品，在其中取两次，每次任取一件，作不放回抽样</a:t>
            </a:r>
            <a:r>
              <a:rPr lang="en-US" altLang="zh-CN" sz="2600" dirty="0">
                <a:solidFill>
                  <a:srgbClr val="000000"/>
                </a:solidFill>
                <a:latin typeface="Microsoft Yahei"/>
                <a:ea typeface="Microsoft Yahei"/>
                <a:sym typeface="Microsoft Yahei"/>
              </a:rPr>
              <a:t>.</a:t>
            </a:r>
            <a:r>
              <a:rPr lang="zh-CN" altLang="en-US" sz="2600" dirty="0">
                <a:solidFill>
                  <a:srgbClr val="000000"/>
                </a:solidFill>
                <a:latin typeface="Microsoft Yahei"/>
                <a:ea typeface="Microsoft Yahei"/>
                <a:sym typeface="Microsoft Yahei"/>
              </a:rPr>
              <a:t>求下列事件的概率：</a:t>
            </a:r>
          </a:p>
          <a:p>
            <a:r>
              <a:rPr lang="zh-CN" altLang="en-US" sz="2600" dirty="0">
                <a:solidFill>
                  <a:srgbClr val="000000"/>
                </a:solidFill>
                <a:latin typeface="Microsoft Yahei"/>
                <a:ea typeface="Microsoft Yahei"/>
                <a:sym typeface="Microsoft Yahei"/>
              </a:rPr>
              <a:t>（</a:t>
            </a:r>
            <a:r>
              <a:rPr lang="en-US" altLang="zh-CN" sz="2600" dirty="0">
                <a:solidFill>
                  <a:srgbClr val="000000"/>
                </a:solidFill>
                <a:latin typeface="Microsoft Yahei"/>
                <a:ea typeface="Microsoft Yahei"/>
                <a:sym typeface="Microsoft Yahei"/>
              </a:rPr>
              <a:t>1</a:t>
            </a:r>
            <a:r>
              <a:rPr lang="zh-CN" altLang="en-US" sz="2600" dirty="0">
                <a:solidFill>
                  <a:srgbClr val="000000"/>
                </a:solidFill>
                <a:latin typeface="Microsoft Yahei"/>
                <a:ea typeface="Microsoft Yahei"/>
                <a:sym typeface="Microsoft Yahei"/>
              </a:rPr>
              <a:t>）两件都是正品</a:t>
            </a:r>
            <a:r>
              <a:rPr lang="en-US" altLang="zh-CN" sz="2600" dirty="0">
                <a:solidFill>
                  <a:srgbClr val="000000"/>
                </a:solidFill>
                <a:latin typeface="Microsoft Yahei"/>
                <a:ea typeface="Microsoft Yahei"/>
                <a:sym typeface="Microsoft Yahei"/>
              </a:rPr>
              <a:t>.</a:t>
            </a:r>
            <a:r>
              <a:rPr lang="zh-CN" altLang="en-US" sz="2600" dirty="0">
                <a:solidFill>
                  <a:srgbClr val="000000"/>
                </a:solidFill>
                <a:latin typeface="Microsoft Yahei"/>
                <a:ea typeface="Microsoft Yahei"/>
                <a:sym typeface="Microsoft Yahei"/>
              </a:rPr>
              <a:t>（</a:t>
            </a:r>
            <a:r>
              <a:rPr lang="en-US" altLang="zh-CN" sz="2600" dirty="0">
                <a:solidFill>
                  <a:srgbClr val="000000"/>
                </a:solidFill>
                <a:latin typeface="Microsoft Yahei"/>
                <a:ea typeface="Microsoft Yahei"/>
                <a:sym typeface="Microsoft Yahei"/>
              </a:rPr>
              <a:t>2</a:t>
            </a:r>
            <a:r>
              <a:rPr lang="zh-CN" altLang="en-US" sz="2600" dirty="0">
                <a:solidFill>
                  <a:srgbClr val="000000"/>
                </a:solidFill>
                <a:latin typeface="Microsoft Yahei"/>
                <a:ea typeface="Microsoft Yahei"/>
                <a:sym typeface="Microsoft Yahei"/>
              </a:rPr>
              <a:t>）两件都是次品</a:t>
            </a:r>
            <a:r>
              <a:rPr lang="en-US" altLang="zh-CN" sz="2600" dirty="0">
                <a:solidFill>
                  <a:srgbClr val="000000"/>
                </a:solidFill>
                <a:latin typeface="Microsoft Yahei"/>
                <a:ea typeface="Microsoft Yahei"/>
                <a:sym typeface="Microsoft Yahei"/>
              </a:rPr>
              <a:t>.</a:t>
            </a:r>
            <a:r>
              <a:rPr lang="zh-CN" altLang="en-US" sz="2600" dirty="0">
                <a:solidFill>
                  <a:srgbClr val="000000"/>
                </a:solidFill>
                <a:latin typeface="Microsoft Yahei"/>
                <a:ea typeface="Microsoft Yahei"/>
                <a:sym typeface="Microsoft Yahei"/>
              </a:rPr>
              <a:t>（</a:t>
            </a:r>
            <a:r>
              <a:rPr lang="en-US" altLang="zh-CN" sz="2600" dirty="0">
                <a:solidFill>
                  <a:srgbClr val="000000"/>
                </a:solidFill>
                <a:latin typeface="Microsoft Yahei"/>
                <a:ea typeface="Microsoft Yahei"/>
                <a:sym typeface="Microsoft Yahei"/>
              </a:rPr>
              <a:t>3</a:t>
            </a:r>
            <a:r>
              <a:rPr lang="zh-CN" altLang="en-US" sz="2600" dirty="0">
                <a:solidFill>
                  <a:srgbClr val="000000"/>
                </a:solidFill>
                <a:latin typeface="Microsoft Yahei"/>
                <a:ea typeface="Microsoft Yahei"/>
                <a:sym typeface="Microsoft Yahei"/>
              </a:rPr>
              <a:t>）一件是正品，一件是次品</a:t>
            </a:r>
            <a:r>
              <a:rPr lang="en-US" altLang="zh-CN" sz="2600" dirty="0">
                <a:solidFill>
                  <a:srgbClr val="000000"/>
                </a:solidFill>
                <a:latin typeface="Microsoft Yahei"/>
                <a:ea typeface="Microsoft Yahei"/>
                <a:sym typeface="Microsoft Yahei"/>
              </a:rPr>
              <a:t>.</a:t>
            </a:r>
            <a:r>
              <a:rPr lang="zh-CN" altLang="en-US" sz="2600" dirty="0">
                <a:solidFill>
                  <a:srgbClr val="000000"/>
                </a:solidFill>
                <a:latin typeface="Microsoft Yahei"/>
                <a:ea typeface="Microsoft Yahei"/>
                <a:sym typeface="Microsoft Yahei"/>
              </a:rPr>
              <a:t>（</a:t>
            </a:r>
            <a:r>
              <a:rPr lang="en-US" altLang="zh-CN" sz="2600" dirty="0">
                <a:solidFill>
                  <a:srgbClr val="000000"/>
                </a:solidFill>
                <a:latin typeface="Microsoft Yahei"/>
                <a:ea typeface="Microsoft Yahei"/>
                <a:sym typeface="Microsoft Yahei"/>
              </a:rPr>
              <a:t>4</a:t>
            </a:r>
            <a:r>
              <a:rPr lang="zh-CN" altLang="en-US" sz="2600" dirty="0">
                <a:solidFill>
                  <a:srgbClr val="000000"/>
                </a:solidFill>
                <a:latin typeface="Microsoft Yahei"/>
                <a:ea typeface="Microsoft Yahei"/>
                <a:sym typeface="Microsoft Yahei"/>
              </a:rPr>
              <a:t>）第二次取出的是次品</a:t>
            </a:r>
            <a:r>
              <a:rPr lang="en-US" altLang="zh-CN" sz="2600" dirty="0">
                <a:solidFill>
                  <a:srgbClr val="000000"/>
                </a:solidFill>
                <a:latin typeface="Microsoft Yahei"/>
                <a:ea typeface="Microsoft Yahei"/>
                <a:sym typeface="Microsoft Yahei"/>
              </a:rPr>
              <a:t>.</a:t>
            </a:r>
            <a:endParaRPr lang="zh-CN" altLang="en-US" sz="2600" dirty="0">
              <a:solidFill>
                <a:srgbClr val="000000"/>
              </a:solidFill>
              <a:latin typeface="Microsoft Yahei"/>
              <a:ea typeface="Microsoft Yahei"/>
              <a:sym typeface="Microsoft Yahei"/>
            </a:endParaRPr>
          </a:p>
        </p:txBody>
      </p:sp>
      <p:sp>
        <p:nvSpPr>
          <p:cNvPr id="9" name="矩形 8"/>
          <p:cNvSpPr/>
          <p:nvPr>
            <p:custDataLst>
              <p:tags r:id="rId3"/>
            </p:custDataLst>
          </p:nvPr>
        </p:nvSpPr>
        <p:spPr>
          <a:xfrm>
            <a:off x="0" y="8270875"/>
            <a:ext cx="5715000" cy="476250"/>
          </a:xfrm>
          <a:prstGeom prst="rect">
            <a:avLst/>
          </a:prstGeom>
          <a:solidFill>
            <a:srgbClr val="FBFAEF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r>
              <a:rPr lang="zh-CN" altLang="en-US" sz="1500" dirty="0">
                <a:solidFill>
                  <a:srgbClr val="F84F41"/>
                </a:solidFill>
                <a:latin typeface="Microsoft Yahei"/>
                <a:ea typeface="Microsoft Yahei"/>
                <a:sym typeface="Microsoft Yahei"/>
              </a:rPr>
              <a:t>正常使用主观题需</a:t>
            </a:r>
            <a:r>
              <a:rPr lang="en-US" altLang="zh-CN" sz="1500" dirty="0">
                <a:solidFill>
                  <a:srgbClr val="F84F41"/>
                </a:solidFill>
                <a:latin typeface="Microsoft Yahei"/>
                <a:ea typeface="Microsoft Yahei"/>
                <a:sym typeface="Microsoft Yahei"/>
              </a:rPr>
              <a:t>2.0</a:t>
            </a:r>
            <a:r>
              <a:rPr lang="zh-CN" altLang="en-US" sz="1500" dirty="0">
                <a:solidFill>
                  <a:srgbClr val="F84F41"/>
                </a:solidFill>
                <a:latin typeface="Microsoft Yahei"/>
                <a:ea typeface="Microsoft Yahei"/>
                <a:sym typeface="Microsoft Yahei"/>
              </a:rPr>
              <a:t>以上版本雨课堂</a:t>
            </a:r>
          </a:p>
        </p:txBody>
      </p:sp>
      <p:sp>
        <p:nvSpPr>
          <p:cNvPr id="10" name="矩形 9"/>
          <p:cNvSpPr/>
          <p:nvPr>
            <p:custDataLst>
              <p:tags r:id="rId4"/>
            </p:custDataLst>
          </p:nvPr>
        </p:nvSpPr>
        <p:spPr>
          <a:xfrm>
            <a:off x="6096000" y="0"/>
            <a:ext cx="5120640" cy="9144000"/>
          </a:xfrm>
          <a:prstGeom prst="rect">
            <a:avLst/>
          </a:prstGeom>
          <a:solidFill>
            <a:srgbClr val="FFFFFF"/>
          </a:solidFill>
          <a:ln w="12700" cmpd="sng">
            <a:solidFill>
              <a:srgbClr val="9B9B9B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5" name="TextBox 14"/>
          <p:cNvSpPr txBox="1"/>
          <p:nvPr>
            <p:custDataLst>
              <p:tags r:id="rId5"/>
            </p:custDataLst>
          </p:nvPr>
        </p:nvSpPr>
        <p:spPr>
          <a:xfrm>
            <a:off x="6184900" y="8612832"/>
            <a:ext cx="4942840" cy="461665"/>
          </a:xfrm>
          <a:prstGeom prst="rect">
            <a:avLst/>
          </a:prstGeom>
          <a:solidFill>
            <a:srgbClr val="FBFAEF"/>
          </a:solidFill>
          <a:ln w="12700"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</a14:hiddenLine>
            </a:ext>
          </a:extLst>
        </p:spPr>
        <p:txBody>
          <a:bodyPr vert="horz" rtlCol="0" anchor="ctr">
            <a:spAutoFit/>
          </a:bodyPr>
          <a:lstStyle/>
          <a:p>
            <a:r>
              <a:rPr lang="zh-CN" altLang="en-US" sz="1200">
                <a:solidFill>
                  <a:srgbClr val="F84F41"/>
                </a:solidFill>
                <a:latin typeface="Microsoft Yahei"/>
                <a:ea typeface="Microsoft Yahei"/>
                <a:sym typeface="Microsoft Yahei"/>
              </a:rPr>
              <a:t>可为此题添加文本、图片、公式等解析，且需将内容全部放在本区域内。正常使用需</a:t>
            </a:r>
            <a:r>
              <a:rPr lang="en-US" altLang="zh-CN" sz="1200">
                <a:solidFill>
                  <a:srgbClr val="F84F41"/>
                </a:solidFill>
                <a:latin typeface="Microsoft Yahei"/>
                <a:ea typeface="Microsoft Yahei"/>
                <a:sym typeface="Microsoft Yahei"/>
              </a:rPr>
              <a:t>3.0</a:t>
            </a:r>
            <a:r>
              <a:rPr lang="zh-CN" altLang="en-US" sz="1200">
                <a:solidFill>
                  <a:srgbClr val="F84F41"/>
                </a:solidFill>
                <a:latin typeface="Microsoft Yahei"/>
                <a:ea typeface="Microsoft Yahei"/>
                <a:sym typeface="Microsoft Yahei"/>
              </a:rPr>
              <a:t>以上版本</a:t>
            </a:r>
          </a:p>
        </p:txBody>
      </p:sp>
      <p:sp>
        <p:nvSpPr>
          <p:cNvPr id="16" name="TextBox 15"/>
          <p:cNvSpPr txBox="1"/>
          <p:nvPr>
            <p:custDataLst>
              <p:tags r:id="rId6"/>
            </p:custDataLst>
          </p:nvPr>
        </p:nvSpPr>
        <p:spPr>
          <a:xfrm>
            <a:off x="6169868" y="1270000"/>
            <a:ext cx="4612640" cy="400110"/>
          </a:xfrm>
          <a:prstGeom prst="rect">
            <a:avLst/>
          </a:prstGeom>
          <a:noFill/>
        </p:spPr>
        <p:txBody>
          <a:bodyPr vert="horz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Yahei"/>
                <a:ea typeface="Microsoft Yahei"/>
                <a:cs typeface="+mn-cs"/>
                <a:sym typeface="Microsoft Yahei"/>
              </a:rPr>
              <a:t>(1)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crosoft Yahei"/>
              <a:ea typeface="Microsoft Yahei"/>
              <a:cs typeface="+mn-cs"/>
              <a:sym typeface="Microsoft Yahei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916" y="1222435"/>
            <a:ext cx="450532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417" y="1888944"/>
            <a:ext cx="295275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125" y="2253316"/>
            <a:ext cx="404812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>
            <p:custDataLst>
              <p:tags r:id="rId7"/>
            </p:custDataLst>
          </p:nvPr>
        </p:nvSpPr>
        <p:spPr>
          <a:xfrm>
            <a:off x="6249692" y="3059832"/>
            <a:ext cx="568248" cy="400110"/>
          </a:xfrm>
          <a:prstGeom prst="rect">
            <a:avLst/>
          </a:prstGeom>
          <a:noFill/>
        </p:spPr>
        <p:txBody>
          <a:bodyPr vert="horz" wrap="square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Yahei"/>
                <a:ea typeface="Microsoft Yahei"/>
                <a:cs typeface="+mn-cs"/>
                <a:sym typeface="Microsoft Yahei"/>
              </a:rPr>
              <a:t>(2)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crosoft Yahei"/>
              <a:ea typeface="Microsoft Yahei"/>
              <a:cs typeface="+mn-cs"/>
              <a:sym typeface="Microsoft Yahei"/>
            </a:endParaRPr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2890" y="2891491"/>
            <a:ext cx="414337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>
            <p:custDataLst>
              <p:tags r:id="rId8"/>
            </p:custDataLst>
          </p:nvPr>
        </p:nvSpPr>
        <p:spPr>
          <a:xfrm>
            <a:off x="6252343" y="3614750"/>
            <a:ext cx="568248" cy="400110"/>
          </a:xfrm>
          <a:prstGeom prst="rect">
            <a:avLst/>
          </a:prstGeom>
          <a:noFill/>
        </p:spPr>
        <p:txBody>
          <a:bodyPr vert="horz" wrap="square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Yahei"/>
                <a:ea typeface="Microsoft Yahei"/>
                <a:cs typeface="+mn-cs"/>
                <a:sym typeface="Microsoft Yahei"/>
              </a:rPr>
              <a:t>(3)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crosoft Yahei"/>
              <a:ea typeface="Microsoft Yahei"/>
              <a:cs typeface="+mn-cs"/>
              <a:sym typeface="Microsoft Yahei"/>
            </a:endParaRPr>
          </a:p>
        </p:txBody>
      </p:sp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812" y="4014860"/>
            <a:ext cx="5221937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/>
          <p:nvPr>
            <p:custDataLst>
              <p:tags r:id="rId9"/>
            </p:custDataLst>
          </p:nvPr>
        </p:nvSpPr>
        <p:spPr>
          <a:xfrm>
            <a:off x="6228417" y="5672210"/>
            <a:ext cx="568248" cy="400110"/>
          </a:xfrm>
          <a:prstGeom prst="rect">
            <a:avLst/>
          </a:prstGeom>
          <a:noFill/>
        </p:spPr>
        <p:txBody>
          <a:bodyPr vert="horz" wrap="square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Yahei"/>
                <a:ea typeface="Microsoft Yahei"/>
                <a:cs typeface="+mn-cs"/>
                <a:sym typeface="Microsoft Yahei"/>
              </a:rPr>
              <a:t>(4)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crosoft Yahei"/>
              <a:ea typeface="Microsoft Yahei"/>
              <a:cs typeface="+mn-cs"/>
              <a:sym typeface="Microsoft Yahei"/>
            </a:endParaRPr>
          </a:p>
        </p:txBody>
      </p:sp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968" y="6072320"/>
            <a:ext cx="5019675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组合 13"/>
          <p:cNvGrpSpPr/>
          <p:nvPr>
            <p:custDataLst>
              <p:tags r:id="rId10"/>
            </p:custDataLst>
          </p:nvPr>
        </p:nvGrpSpPr>
        <p:grpSpPr>
          <a:xfrm>
            <a:off x="6108700" y="0"/>
            <a:ext cx="5095240" cy="647700"/>
            <a:chOff x="6108700" y="0"/>
            <a:chExt cx="5095240" cy="647700"/>
          </a:xfrm>
        </p:grpSpPr>
        <p:sp>
          <p:nvSpPr>
            <p:cNvPr id="11" name="RemarkBack"/>
            <p:cNvSpPr/>
            <p:nvPr>
              <p:custDataLst>
                <p:tags r:id="rId20"/>
              </p:custDataLst>
            </p:nvPr>
          </p:nvSpPr>
          <p:spPr>
            <a:xfrm>
              <a:off x="6108700" y="12700"/>
              <a:ext cx="5095240" cy="635000"/>
            </a:xfrm>
            <a:prstGeom prst="rect">
              <a:avLst/>
            </a:prstGeom>
            <a:solidFill>
              <a:srgbClr val="F6F7F8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RemarkBlock"/>
            <p:cNvSpPr/>
            <p:nvPr>
              <p:custDataLst>
                <p:tags r:id="rId21"/>
              </p:custDataLst>
            </p:nvPr>
          </p:nvSpPr>
          <p:spPr>
            <a:xfrm>
              <a:off x="6108700" y="12700"/>
              <a:ext cx="190500" cy="635000"/>
            </a:xfrm>
            <a:prstGeom prst="rect">
              <a:avLst/>
            </a:prstGeom>
            <a:solidFill>
              <a:srgbClr val="639EF4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RemarkTitleText"/>
            <p:cNvSpPr txBox="1"/>
            <p:nvPr>
              <p:custDataLst>
                <p:tags r:id="rId22"/>
              </p:custDataLst>
            </p:nvPr>
          </p:nvSpPr>
          <p:spPr>
            <a:xfrm>
              <a:off x="6350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>
                  <a:solidFill>
                    <a:srgbClr val="000000"/>
                  </a:solidFill>
                  <a:latin typeface="Microsoft Yahei"/>
                  <a:ea typeface="Microsoft Yahei"/>
                  <a:sym typeface="Microsoft Yahei"/>
                </a:rPr>
                <a:t>答案解析</a:t>
              </a:r>
            </a:p>
          </p:txBody>
        </p:sp>
      </p:grpSp>
      <p:sp>
        <p:nvSpPr>
          <p:cNvPr id="17" name="RemarkBack"/>
          <p:cNvSpPr/>
          <p:nvPr>
            <p:custDataLst>
              <p:tags r:id="rId11"/>
            </p:custDataLst>
          </p:nvPr>
        </p:nvSpPr>
        <p:spPr>
          <a:xfrm>
            <a:off x="6108700" y="12700"/>
            <a:ext cx="5095240" cy="635000"/>
          </a:xfrm>
          <a:prstGeom prst="rect">
            <a:avLst/>
          </a:prstGeom>
          <a:solidFill>
            <a:srgbClr val="F6F7F8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RemarkBlock"/>
          <p:cNvSpPr/>
          <p:nvPr>
            <p:custDataLst>
              <p:tags r:id="rId12"/>
            </p:custDataLst>
          </p:nvPr>
        </p:nvSpPr>
        <p:spPr>
          <a:xfrm>
            <a:off x="6108700" y="12700"/>
            <a:ext cx="190500" cy="635000"/>
          </a:xfrm>
          <a:prstGeom prst="rect">
            <a:avLst/>
          </a:prstGeom>
          <a:solidFill>
            <a:srgbClr val="639EF4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RemarkTitleText"/>
          <p:cNvSpPr txBox="1"/>
          <p:nvPr>
            <p:custDataLst>
              <p:tags r:id="rId13"/>
            </p:custDataLst>
          </p:nvPr>
        </p:nvSpPr>
        <p:spPr>
          <a:xfrm>
            <a:off x="6350000" y="0"/>
            <a:ext cx="1905000" cy="635000"/>
          </a:xfrm>
          <a:prstGeom prst="rect">
            <a:avLst/>
          </a:prstGeom>
          <a:noFill/>
        </p:spPr>
        <p:txBody>
          <a:bodyPr vert="horz" wrap="none" rtlCol="0" anchor="ctr" anchorCtr="0">
            <a:noAutofit/>
          </a:bodyPr>
          <a:lstStyle/>
          <a:p>
            <a:r>
              <a:rPr lang="zh-CN" altLang="en-US">
                <a:solidFill>
                  <a:srgbClr val="000000"/>
                </a:solidFill>
                <a:latin typeface="Microsoft Yahei"/>
                <a:ea typeface="Microsoft Yahei"/>
                <a:sym typeface="Microsoft Yahei"/>
              </a:rPr>
              <a:t>答案解析</a:t>
            </a:r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6E7B2924-33ED-4BAF-8BED-D88CF651360A}"/>
              </a:ext>
            </a:extLst>
          </p:cNvPr>
          <p:cNvPicPr/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565" y="8558570"/>
            <a:ext cx="3277870" cy="492125"/>
          </a:xfrm>
          <a:prstGeom prst="rect">
            <a:avLst/>
          </a:prstGeom>
        </p:spPr>
      </p:pic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0" y="0"/>
            <a:ext cx="5715000" cy="635000"/>
            <a:chOff x="0" y="0"/>
            <a:chExt cx="5715000" cy="635000"/>
          </a:xfrm>
        </p:grpSpPr>
        <p:sp>
          <p:nvSpPr>
            <p:cNvPr id="4" name="TitleBackground"/>
            <p:cNvSpPr/>
            <p:nvPr>
              <p:custDataLst>
                <p:tags r:id="rId16"/>
              </p:custDataLst>
            </p:nvPr>
          </p:nvSpPr>
          <p:spPr>
            <a:xfrm>
              <a:off x="0" y="0"/>
              <a:ext cx="5715000" cy="635000"/>
            </a:xfrm>
            <a:prstGeom prst="rect">
              <a:avLst/>
            </a:prstGeom>
            <a:solidFill>
              <a:srgbClr val="F6F7F8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ColorBlock"/>
            <p:cNvSpPr/>
            <p:nvPr>
              <p:custDataLst>
                <p:tags r:id="rId17"/>
              </p:custDataLst>
            </p:nvPr>
          </p:nvSpPr>
          <p:spPr>
            <a:xfrm>
              <a:off x="0" y="0"/>
              <a:ext cx="190500" cy="635000"/>
            </a:xfrm>
            <a:prstGeom prst="rect">
              <a:avLst/>
            </a:prstGeom>
            <a:solidFill>
              <a:srgbClr val="639EF4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TypeText"/>
            <p:cNvSpPr txBox="1"/>
            <p:nvPr>
              <p:custDataLst>
                <p:tags r:id="rId18"/>
              </p:custDataLst>
            </p:nvPr>
          </p:nvSpPr>
          <p:spPr>
            <a:xfrm>
              <a:off x="254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Microsoft Yahei"/>
                  <a:ea typeface="Microsoft Yahei"/>
                  <a:sym typeface="Microsoft Yahei"/>
                </a:rPr>
                <a:t>主观题</a:t>
              </a:r>
            </a:p>
          </p:txBody>
        </p:sp>
        <p:sp>
          <p:nvSpPr>
            <p:cNvPr id="7" name="TipText"/>
            <p:cNvSpPr txBox="1"/>
            <p:nvPr>
              <p:custDataLst>
                <p:tags r:id="rId19"/>
              </p:custDataLst>
            </p:nvPr>
          </p:nvSpPr>
          <p:spPr>
            <a:xfrm>
              <a:off x="1525905" y="10922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>
                  <a:solidFill>
                    <a:srgbClr val="808080"/>
                  </a:solidFill>
                  <a:latin typeface="Microsoft Yahei"/>
                  <a:ea typeface="Microsoft Yahei"/>
                  <a:sym typeface="Microsoft Yahei"/>
                </a:rPr>
                <a:t>10</a:t>
              </a:r>
              <a:r>
                <a:rPr lang="zh-CN" altLang="en-US" sz="2000">
                  <a:solidFill>
                    <a:srgbClr val="808080"/>
                  </a:solidFill>
                  <a:latin typeface="Microsoft Yahei"/>
                  <a:ea typeface="Microsoft Yahei"/>
                  <a:sym typeface="Microsoft Yahei"/>
                </a:rPr>
                <a:t>分</a:t>
              </a:r>
            </a:p>
          </p:txBody>
        </p:sp>
      </p:grpSp>
      <p:pic>
        <p:nvPicPr>
          <p:cNvPr id="2" name="图片 1"/>
          <p:cNvPicPr>
            <a:picLocks/>
          </p:cNvPicPr>
          <p:nvPr>
            <p:custDataLst>
              <p:tags r:id="rId15"/>
            </p:custDataLst>
          </p:nvPr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600" y="63500"/>
            <a:ext cx="1422400" cy="50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098512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>
            <p:custDataLst>
              <p:tags r:id="rId2"/>
            </p:custDataLst>
          </p:nvPr>
        </p:nvSpPr>
        <p:spPr>
          <a:xfrm>
            <a:off x="539553" y="136062"/>
            <a:ext cx="4806280" cy="3000896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en-US" altLang="zh-CN" sz="2600" dirty="0">
                <a:solidFill>
                  <a:srgbClr val="000000"/>
                </a:solidFill>
                <a:latin typeface="Microsoft Yahei"/>
                <a:ea typeface="Microsoft Yahei"/>
                <a:sym typeface="Microsoft Yahei"/>
              </a:rPr>
              <a:t>15. </a:t>
            </a:r>
            <a:r>
              <a:rPr lang="zh-CN" altLang="en-US" sz="2600" dirty="0">
                <a:solidFill>
                  <a:srgbClr val="000000"/>
                </a:solidFill>
                <a:latin typeface="Microsoft Yahei"/>
                <a:ea typeface="Microsoft Yahei"/>
                <a:sym typeface="Microsoft Yahei"/>
              </a:rPr>
              <a:t>某种产品的商标为“</a:t>
            </a:r>
            <a:r>
              <a:rPr lang="en-US" altLang="zh-CN" sz="2600" dirty="0">
                <a:solidFill>
                  <a:srgbClr val="000000"/>
                </a:solidFill>
                <a:latin typeface="Microsoft Yahei"/>
                <a:ea typeface="Microsoft Yahei"/>
                <a:sym typeface="Microsoft Yahei"/>
              </a:rPr>
              <a:t>MAXAM”</a:t>
            </a:r>
            <a:r>
              <a:rPr lang="zh-CN" altLang="en-US" sz="2600" dirty="0">
                <a:solidFill>
                  <a:srgbClr val="000000"/>
                </a:solidFill>
                <a:latin typeface="Microsoft Yahei"/>
                <a:ea typeface="Microsoft Yahei"/>
                <a:sym typeface="Microsoft Yahei"/>
              </a:rPr>
              <a:t>，其中有</a:t>
            </a:r>
            <a:r>
              <a:rPr lang="en-US" altLang="zh-CN" sz="2600" dirty="0">
                <a:solidFill>
                  <a:srgbClr val="000000"/>
                </a:solidFill>
                <a:latin typeface="Microsoft Yahei"/>
                <a:ea typeface="Microsoft Yahei"/>
                <a:sym typeface="Microsoft Yahei"/>
              </a:rPr>
              <a:t>2</a:t>
            </a:r>
            <a:r>
              <a:rPr lang="zh-CN" altLang="en-US" sz="2600" dirty="0">
                <a:solidFill>
                  <a:srgbClr val="000000"/>
                </a:solidFill>
                <a:latin typeface="Microsoft Yahei"/>
                <a:ea typeface="Microsoft Yahei"/>
                <a:sym typeface="Microsoft Yahei"/>
              </a:rPr>
              <a:t>个字母脱落，有人捡起随意放回，求放回后仍为“</a:t>
            </a:r>
            <a:r>
              <a:rPr lang="en-US" altLang="zh-CN" sz="2600" dirty="0">
                <a:solidFill>
                  <a:srgbClr val="000000"/>
                </a:solidFill>
                <a:latin typeface="Microsoft Yahei"/>
                <a:ea typeface="Microsoft Yahei"/>
                <a:sym typeface="Microsoft Yahei"/>
              </a:rPr>
              <a:t>MAXAM”</a:t>
            </a:r>
            <a:r>
              <a:rPr lang="zh-CN" altLang="en-US" sz="2600" dirty="0">
                <a:solidFill>
                  <a:srgbClr val="000000"/>
                </a:solidFill>
                <a:latin typeface="Microsoft Yahei"/>
                <a:ea typeface="Microsoft Yahei"/>
                <a:sym typeface="Microsoft Yahei"/>
              </a:rPr>
              <a:t>的概率</a:t>
            </a:r>
            <a:r>
              <a:rPr lang="en-US" altLang="zh-CN" sz="2600" dirty="0">
                <a:solidFill>
                  <a:srgbClr val="000000"/>
                </a:solidFill>
                <a:latin typeface="Microsoft Yahei"/>
                <a:ea typeface="Microsoft Yahei"/>
                <a:sym typeface="Microsoft Yahei"/>
              </a:rPr>
              <a:t>.</a:t>
            </a:r>
            <a:endParaRPr lang="zh-CN" altLang="en-US" sz="2600" dirty="0">
              <a:solidFill>
                <a:srgbClr val="000000"/>
              </a:solidFill>
              <a:latin typeface="Microsoft Yahei"/>
              <a:ea typeface="Microsoft Yahei"/>
              <a:sym typeface="Microsoft Yahei"/>
            </a:endParaRPr>
          </a:p>
        </p:txBody>
      </p:sp>
      <p:sp>
        <p:nvSpPr>
          <p:cNvPr id="9" name="矩形 8"/>
          <p:cNvSpPr/>
          <p:nvPr>
            <p:custDataLst>
              <p:tags r:id="rId3"/>
            </p:custDataLst>
          </p:nvPr>
        </p:nvSpPr>
        <p:spPr>
          <a:xfrm>
            <a:off x="0" y="8270875"/>
            <a:ext cx="5715000" cy="476250"/>
          </a:xfrm>
          <a:prstGeom prst="rect">
            <a:avLst/>
          </a:prstGeom>
          <a:solidFill>
            <a:srgbClr val="FBFAEF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r>
              <a:rPr lang="zh-CN" altLang="en-US" sz="1500" dirty="0">
                <a:solidFill>
                  <a:srgbClr val="F84F41"/>
                </a:solidFill>
                <a:latin typeface="Microsoft Yahei"/>
                <a:ea typeface="Microsoft Yahei"/>
                <a:sym typeface="Microsoft Yahei"/>
              </a:rPr>
              <a:t>正常使用主观题需</a:t>
            </a:r>
            <a:r>
              <a:rPr lang="en-US" altLang="zh-CN" sz="1500" dirty="0">
                <a:solidFill>
                  <a:srgbClr val="F84F41"/>
                </a:solidFill>
                <a:latin typeface="Microsoft Yahei"/>
                <a:ea typeface="Microsoft Yahei"/>
                <a:sym typeface="Microsoft Yahei"/>
              </a:rPr>
              <a:t>2.0</a:t>
            </a:r>
            <a:r>
              <a:rPr lang="zh-CN" altLang="en-US" sz="1500" dirty="0">
                <a:solidFill>
                  <a:srgbClr val="F84F41"/>
                </a:solidFill>
                <a:latin typeface="Microsoft Yahei"/>
                <a:ea typeface="Microsoft Yahei"/>
                <a:sym typeface="Microsoft Yahei"/>
              </a:rPr>
              <a:t>以上版本雨课堂</a:t>
            </a:r>
          </a:p>
        </p:txBody>
      </p:sp>
      <p:sp>
        <p:nvSpPr>
          <p:cNvPr id="10" name="矩形 9"/>
          <p:cNvSpPr/>
          <p:nvPr>
            <p:custDataLst>
              <p:tags r:id="rId4"/>
            </p:custDataLst>
          </p:nvPr>
        </p:nvSpPr>
        <p:spPr>
          <a:xfrm>
            <a:off x="6096000" y="0"/>
            <a:ext cx="5120640" cy="9144000"/>
          </a:xfrm>
          <a:prstGeom prst="rect">
            <a:avLst/>
          </a:prstGeom>
          <a:solidFill>
            <a:srgbClr val="FFFFFF"/>
          </a:solidFill>
          <a:ln w="12700" cmpd="sng">
            <a:solidFill>
              <a:srgbClr val="9B9B9B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5" name="TextBox 14"/>
          <p:cNvSpPr txBox="1"/>
          <p:nvPr>
            <p:custDataLst>
              <p:tags r:id="rId5"/>
            </p:custDataLst>
          </p:nvPr>
        </p:nvSpPr>
        <p:spPr>
          <a:xfrm>
            <a:off x="6184900" y="8612832"/>
            <a:ext cx="4942840" cy="461665"/>
          </a:xfrm>
          <a:prstGeom prst="rect">
            <a:avLst/>
          </a:prstGeom>
          <a:solidFill>
            <a:srgbClr val="FBFAEF"/>
          </a:solidFill>
          <a:ln w="12700"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</a14:hiddenLine>
            </a:ext>
          </a:extLst>
        </p:spPr>
        <p:txBody>
          <a:bodyPr vert="horz" rtlCol="0" anchor="ctr">
            <a:spAutoFit/>
          </a:bodyPr>
          <a:lstStyle/>
          <a:p>
            <a:r>
              <a:rPr lang="zh-CN" altLang="en-US" sz="1200">
                <a:solidFill>
                  <a:srgbClr val="F84F41"/>
                </a:solidFill>
                <a:latin typeface="Microsoft Yahei"/>
                <a:ea typeface="Microsoft Yahei"/>
                <a:sym typeface="Microsoft Yahei"/>
              </a:rPr>
              <a:t>可为此题添加文本、图片、公式等解析，且需将内容全部放在本区域内。正常使用需</a:t>
            </a:r>
            <a:r>
              <a:rPr lang="en-US" altLang="zh-CN" sz="1200">
                <a:solidFill>
                  <a:srgbClr val="F84F41"/>
                </a:solidFill>
                <a:latin typeface="Microsoft Yahei"/>
                <a:ea typeface="Microsoft Yahei"/>
                <a:sym typeface="Microsoft Yahei"/>
              </a:rPr>
              <a:t>3.0</a:t>
            </a:r>
            <a:r>
              <a:rPr lang="zh-CN" altLang="en-US" sz="1200">
                <a:solidFill>
                  <a:srgbClr val="F84F41"/>
                </a:solidFill>
                <a:latin typeface="Microsoft Yahei"/>
                <a:ea typeface="Microsoft Yahei"/>
                <a:sym typeface="Microsoft Yahei"/>
              </a:rPr>
              <a:t>以上版本</a:t>
            </a:r>
          </a:p>
        </p:txBody>
      </p:sp>
      <p:sp>
        <p:nvSpPr>
          <p:cNvPr id="16" name="TextBox 15"/>
          <p:cNvSpPr txBox="1"/>
          <p:nvPr>
            <p:custDataLst>
              <p:tags r:id="rId6"/>
            </p:custDataLst>
          </p:nvPr>
        </p:nvSpPr>
        <p:spPr>
          <a:xfrm>
            <a:off x="6350000" y="635000"/>
            <a:ext cx="4612640" cy="400110"/>
          </a:xfrm>
          <a:prstGeom prst="rect">
            <a:avLst/>
          </a:prstGeom>
          <a:noFill/>
        </p:spPr>
        <p:txBody>
          <a:bodyPr vert="horz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Yahei"/>
                <a:ea typeface="Microsoft Yahei"/>
                <a:cs typeface="+mn-cs"/>
                <a:sym typeface="Microsoft Yahei"/>
              </a:rPr>
              <a:t>此处添加答案解析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047" y="1552081"/>
            <a:ext cx="508635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950" y="2087903"/>
            <a:ext cx="367665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2277" y="2056906"/>
            <a:ext cx="140017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860" y="2507004"/>
            <a:ext cx="5149478" cy="385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950" y="2954419"/>
            <a:ext cx="1285875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789" y="2954419"/>
            <a:ext cx="307657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429" y="3451011"/>
            <a:ext cx="1809750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00" y="3489111"/>
            <a:ext cx="17811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6" name="Picture 10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429" y="4328603"/>
            <a:ext cx="198120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7" name="Picture 11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8314" y="4290502"/>
            <a:ext cx="1924050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8" name="Picture 12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54" y="5159026"/>
            <a:ext cx="2009775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9" name="Picture 13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563" y="5870979"/>
            <a:ext cx="4743450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50" name="Picture 14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900" y="6366454"/>
            <a:ext cx="376237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51" name="Picture 15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670" y="7518979"/>
            <a:ext cx="22193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52" name="Picture 16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089" y="7851775"/>
            <a:ext cx="5057551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组合 13"/>
          <p:cNvGrpSpPr/>
          <p:nvPr>
            <p:custDataLst>
              <p:tags r:id="rId7"/>
            </p:custDataLst>
          </p:nvPr>
        </p:nvGrpSpPr>
        <p:grpSpPr>
          <a:xfrm>
            <a:off x="6108700" y="0"/>
            <a:ext cx="5095240" cy="647700"/>
            <a:chOff x="6108700" y="0"/>
            <a:chExt cx="5095240" cy="647700"/>
          </a:xfrm>
        </p:grpSpPr>
        <p:sp>
          <p:nvSpPr>
            <p:cNvPr id="11" name="RemarkBack"/>
            <p:cNvSpPr/>
            <p:nvPr>
              <p:custDataLst>
                <p:tags r:id="rId17"/>
              </p:custDataLst>
            </p:nvPr>
          </p:nvSpPr>
          <p:spPr>
            <a:xfrm>
              <a:off x="6108700" y="12700"/>
              <a:ext cx="5095240" cy="635000"/>
            </a:xfrm>
            <a:prstGeom prst="rect">
              <a:avLst/>
            </a:prstGeom>
            <a:solidFill>
              <a:srgbClr val="F6F7F8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RemarkBlock"/>
            <p:cNvSpPr/>
            <p:nvPr>
              <p:custDataLst>
                <p:tags r:id="rId18"/>
              </p:custDataLst>
            </p:nvPr>
          </p:nvSpPr>
          <p:spPr>
            <a:xfrm>
              <a:off x="6108700" y="12700"/>
              <a:ext cx="190500" cy="635000"/>
            </a:xfrm>
            <a:prstGeom prst="rect">
              <a:avLst/>
            </a:prstGeom>
            <a:solidFill>
              <a:srgbClr val="639EF4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RemarkTitleText"/>
            <p:cNvSpPr txBox="1"/>
            <p:nvPr>
              <p:custDataLst>
                <p:tags r:id="rId19"/>
              </p:custDataLst>
            </p:nvPr>
          </p:nvSpPr>
          <p:spPr>
            <a:xfrm>
              <a:off x="6350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>
                  <a:solidFill>
                    <a:srgbClr val="000000"/>
                  </a:solidFill>
                  <a:latin typeface="Microsoft Yahei"/>
                  <a:ea typeface="Microsoft Yahei"/>
                  <a:sym typeface="Microsoft Yahei"/>
                </a:rPr>
                <a:t>答案解析</a:t>
              </a:r>
            </a:p>
          </p:txBody>
        </p:sp>
      </p:grpSp>
      <p:sp>
        <p:nvSpPr>
          <p:cNvPr id="17" name="RemarkBack"/>
          <p:cNvSpPr/>
          <p:nvPr>
            <p:custDataLst>
              <p:tags r:id="rId8"/>
            </p:custDataLst>
          </p:nvPr>
        </p:nvSpPr>
        <p:spPr>
          <a:xfrm>
            <a:off x="6108700" y="12700"/>
            <a:ext cx="5095240" cy="635000"/>
          </a:xfrm>
          <a:prstGeom prst="rect">
            <a:avLst/>
          </a:prstGeom>
          <a:solidFill>
            <a:srgbClr val="F6F7F8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RemarkBlock"/>
          <p:cNvSpPr/>
          <p:nvPr>
            <p:custDataLst>
              <p:tags r:id="rId9"/>
            </p:custDataLst>
          </p:nvPr>
        </p:nvSpPr>
        <p:spPr>
          <a:xfrm>
            <a:off x="6108700" y="12700"/>
            <a:ext cx="190500" cy="635000"/>
          </a:xfrm>
          <a:prstGeom prst="rect">
            <a:avLst/>
          </a:prstGeom>
          <a:solidFill>
            <a:srgbClr val="639EF4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RemarkTitleText"/>
          <p:cNvSpPr txBox="1"/>
          <p:nvPr>
            <p:custDataLst>
              <p:tags r:id="rId10"/>
            </p:custDataLst>
          </p:nvPr>
        </p:nvSpPr>
        <p:spPr>
          <a:xfrm>
            <a:off x="6350000" y="0"/>
            <a:ext cx="1905000" cy="635000"/>
          </a:xfrm>
          <a:prstGeom prst="rect">
            <a:avLst/>
          </a:prstGeom>
          <a:noFill/>
        </p:spPr>
        <p:txBody>
          <a:bodyPr vert="horz" wrap="none" rtlCol="0" anchor="ctr" anchorCtr="0">
            <a:noAutofit/>
          </a:bodyPr>
          <a:lstStyle/>
          <a:p>
            <a:r>
              <a:rPr lang="zh-CN" altLang="en-US">
                <a:solidFill>
                  <a:srgbClr val="000000"/>
                </a:solidFill>
                <a:latin typeface="Microsoft Yahei"/>
                <a:ea typeface="Microsoft Yahei"/>
                <a:sym typeface="Microsoft Yahei"/>
              </a:rPr>
              <a:t>答案解析</a:t>
            </a:r>
          </a:p>
        </p:txBody>
      </p:sp>
      <p:pic>
        <p:nvPicPr>
          <p:cNvPr id="35" name="图片 34">
            <a:extLst>
              <a:ext uri="{FF2B5EF4-FFF2-40B4-BE49-F238E27FC236}">
                <a16:creationId xmlns:a16="http://schemas.microsoft.com/office/drawing/2014/main" id="{2962B307-8CD5-4233-8178-5A7D610BF6D1}"/>
              </a:ext>
            </a:extLst>
          </p:cNvPr>
          <p:cNvPicPr/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565" y="8558570"/>
            <a:ext cx="3277870" cy="492125"/>
          </a:xfrm>
          <a:prstGeom prst="rect">
            <a:avLst/>
          </a:prstGeom>
        </p:spPr>
      </p:pic>
      <p:grpSp>
        <p:nvGrpSpPr>
          <p:cNvPr id="8" name="组合 7"/>
          <p:cNvGrpSpPr/>
          <p:nvPr>
            <p:custDataLst>
              <p:tags r:id="rId11"/>
            </p:custDataLst>
          </p:nvPr>
        </p:nvGrpSpPr>
        <p:grpSpPr>
          <a:xfrm>
            <a:off x="0" y="0"/>
            <a:ext cx="5715000" cy="635000"/>
            <a:chOff x="0" y="0"/>
            <a:chExt cx="5715000" cy="635000"/>
          </a:xfrm>
        </p:grpSpPr>
        <p:sp>
          <p:nvSpPr>
            <p:cNvPr id="4" name="TitleBackground"/>
            <p:cNvSpPr/>
            <p:nvPr>
              <p:custDataLst>
                <p:tags r:id="rId13"/>
              </p:custDataLst>
            </p:nvPr>
          </p:nvSpPr>
          <p:spPr>
            <a:xfrm>
              <a:off x="0" y="0"/>
              <a:ext cx="5715000" cy="635000"/>
            </a:xfrm>
            <a:prstGeom prst="rect">
              <a:avLst/>
            </a:prstGeom>
            <a:solidFill>
              <a:srgbClr val="F6F7F8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ColorBlock"/>
            <p:cNvSpPr/>
            <p:nvPr>
              <p:custDataLst>
                <p:tags r:id="rId14"/>
              </p:custDataLst>
            </p:nvPr>
          </p:nvSpPr>
          <p:spPr>
            <a:xfrm>
              <a:off x="0" y="0"/>
              <a:ext cx="190500" cy="635000"/>
            </a:xfrm>
            <a:prstGeom prst="rect">
              <a:avLst/>
            </a:prstGeom>
            <a:solidFill>
              <a:srgbClr val="639EF4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TypeText"/>
            <p:cNvSpPr txBox="1"/>
            <p:nvPr>
              <p:custDataLst>
                <p:tags r:id="rId15"/>
              </p:custDataLst>
            </p:nvPr>
          </p:nvSpPr>
          <p:spPr>
            <a:xfrm>
              <a:off x="254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Microsoft Yahei"/>
                  <a:ea typeface="Microsoft Yahei"/>
                  <a:sym typeface="Microsoft Yahei"/>
                </a:rPr>
                <a:t>主观题</a:t>
              </a:r>
            </a:p>
          </p:txBody>
        </p:sp>
        <p:sp>
          <p:nvSpPr>
            <p:cNvPr id="7" name="TipText"/>
            <p:cNvSpPr txBox="1"/>
            <p:nvPr>
              <p:custDataLst>
                <p:tags r:id="rId16"/>
              </p:custDataLst>
            </p:nvPr>
          </p:nvSpPr>
          <p:spPr>
            <a:xfrm>
              <a:off x="1525905" y="10922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>
                  <a:solidFill>
                    <a:srgbClr val="808080"/>
                  </a:solidFill>
                  <a:latin typeface="Microsoft Yahei"/>
                  <a:ea typeface="Microsoft Yahei"/>
                  <a:sym typeface="Microsoft Yahei"/>
                </a:rPr>
                <a:t>10</a:t>
              </a:r>
              <a:r>
                <a:rPr lang="zh-CN" altLang="en-US" sz="2000">
                  <a:solidFill>
                    <a:srgbClr val="808080"/>
                  </a:solidFill>
                  <a:latin typeface="Microsoft Yahei"/>
                  <a:ea typeface="Microsoft Yahei"/>
                  <a:sym typeface="Microsoft Yahei"/>
                </a:rPr>
                <a:t>分</a:t>
              </a:r>
            </a:p>
          </p:txBody>
        </p:sp>
      </p:grpSp>
      <p:pic>
        <p:nvPicPr>
          <p:cNvPr id="2" name="图片 1"/>
          <p:cNvPicPr>
            <a:picLocks/>
          </p:cNvPicPr>
          <p:nvPr>
            <p:custDataLst>
              <p:tags r:id="rId12"/>
            </p:custDataLst>
          </p:nvPr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600" y="63500"/>
            <a:ext cx="1422400" cy="50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90227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3335655" cy="487680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</a14:hiddenLine>
            </a:ext>
          </a:extLst>
        </p:spPr>
        <p:txBody>
          <a:bodyPr vert="horz" wrap="square" rtlCol="0" anchor="ctr">
            <a:spAutoFit/>
          </a:bodyPr>
          <a:lstStyle/>
          <a:p>
            <a:r>
              <a:rPr lang="zh-CN" altLang="en-US" sz="2600">
                <a:solidFill>
                  <a:srgbClr val="000000"/>
                </a:solidFill>
                <a:latin typeface="Microsoft Yahei"/>
                <a:ea typeface="Microsoft Yahei"/>
                <a:sym typeface="Microsoft Yahei"/>
              </a:rPr>
              <a:t>⼀、单选题</a:t>
            </a:r>
            <a:r>
              <a:rPr lang="en-US" altLang="zh-CN" sz="2600">
                <a:solidFill>
                  <a:srgbClr val="000000"/>
                </a:solidFill>
                <a:latin typeface="Microsoft Yahei"/>
                <a:ea typeface="Microsoft Yahei"/>
                <a:sym typeface="Microsoft Yahei"/>
              </a:rPr>
              <a:t>(</a:t>
            </a:r>
            <a:r>
              <a:rPr lang="zh-CN" altLang="en-US" sz="2600">
                <a:solidFill>
                  <a:srgbClr val="000000"/>
                </a:solidFill>
                <a:latin typeface="Microsoft Yahei"/>
                <a:ea typeface="Microsoft Yahei"/>
                <a:sym typeface="Microsoft Yahei"/>
              </a:rPr>
              <a:t>每题</a:t>
            </a:r>
            <a:r>
              <a:rPr lang="en-US" altLang="zh-CN" sz="2600">
                <a:solidFill>
                  <a:srgbClr val="000000"/>
                </a:solidFill>
                <a:latin typeface="Microsoft Yahei"/>
                <a:ea typeface="Microsoft Yahei"/>
                <a:sym typeface="Microsoft Yahei"/>
              </a:rPr>
              <a:t>3</a:t>
            </a:r>
            <a:r>
              <a:rPr lang="zh-CN" altLang="en-US" sz="2600">
                <a:solidFill>
                  <a:srgbClr val="000000"/>
                </a:solidFill>
                <a:latin typeface="Microsoft Yahei"/>
                <a:ea typeface="Microsoft Yahei"/>
                <a:sym typeface="Microsoft Yahei"/>
              </a:rPr>
              <a:t>分</a:t>
            </a:r>
            <a:r>
              <a:rPr lang="en-US" altLang="zh-CN" sz="2600">
                <a:solidFill>
                  <a:srgbClr val="000000"/>
                </a:solidFill>
                <a:latin typeface="Microsoft Yahei"/>
                <a:ea typeface="Microsoft Yahei"/>
                <a:sym typeface="Microsoft Yahei"/>
              </a:rPr>
              <a:t>)</a:t>
            </a:r>
            <a:endParaRPr lang="zh-CN" altLang="en-US" sz="2600">
              <a:solidFill>
                <a:srgbClr val="000000"/>
              </a:solidFill>
              <a:latin typeface="Microsoft Yahei"/>
              <a:ea typeface="Microsoft Yahei"/>
              <a:sym typeface="Microsoft Yahei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3CB0AD4-46E5-42B1-BED4-2552377BDD5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565" y="8558570"/>
            <a:ext cx="3277870" cy="49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960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>
            <p:custDataLst>
              <p:tags r:id="rId2"/>
            </p:custDataLst>
          </p:nvPr>
        </p:nvSpPr>
        <p:spPr>
          <a:xfrm>
            <a:off x="254000" y="295187"/>
            <a:ext cx="5256031" cy="3168352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en-US" altLang="zh-CN" sz="2600" dirty="0">
                <a:solidFill>
                  <a:srgbClr val="000000"/>
                </a:solidFill>
                <a:latin typeface="Microsoft Yahei"/>
                <a:ea typeface="Microsoft Yahei"/>
                <a:sym typeface="Microsoft Yahei"/>
              </a:rPr>
              <a:t>16. </a:t>
            </a:r>
            <a:r>
              <a:rPr lang="zh-CN" altLang="en-US" sz="2600" dirty="0">
                <a:solidFill>
                  <a:srgbClr val="000000"/>
                </a:solidFill>
                <a:latin typeface="Microsoft Yahei"/>
                <a:ea typeface="Microsoft Yahei"/>
                <a:sym typeface="Microsoft Yahei"/>
              </a:rPr>
              <a:t>已知男子有</a:t>
            </a:r>
            <a:r>
              <a:rPr lang="en-US" altLang="zh-CN" sz="2600" dirty="0">
                <a:solidFill>
                  <a:srgbClr val="000000"/>
                </a:solidFill>
                <a:latin typeface="Microsoft Yahei"/>
                <a:ea typeface="Microsoft Yahei"/>
                <a:sym typeface="Microsoft Yahei"/>
              </a:rPr>
              <a:t>5%</a:t>
            </a:r>
            <a:r>
              <a:rPr lang="zh-CN" altLang="en-US" sz="2600" dirty="0">
                <a:solidFill>
                  <a:srgbClr val="000000"/>
                </a:solidFill>
                <a:latin typeface="Microsoft Yahei"/>
                <a:ea typeface="Microsoft Yahei"/>
                <a:sym typeface="Microsoft Yahei"/>
              </a:rPr>
              <a:t>是色盲患者，女子有</a:t>
            </a:r>
            <a:r>
              <a:rPr lang="en-US" altLang="zh-CN" sz="2600" dirty="0">
                <a:solidFill>
                  <a:srgbClr val="000000"/>
                </a:solidFill>
                <a:latin typeface="Microsoft Yahei"/>
                <a:ea typeface="Microsoft Yahei"/>
                <a:sym typeface="Microsoft Yahei"/>
              </a:rPr>
              <a:t>0.25%</a:t>
            </a:r>
            <a:r>
              <a:rPr lang="zh-CN" altLang="en-US" sz="2600" dirty="0">
                <a:solidFill>
                  <a:srgbClr val="000000"/>
                </a:solidFill>
                <a:latin typeface="Microsoft Yahei"/>
                <a:ea typeface="Microsoft Yahei"/>
                <a:sym typeface="Microsoft Yahei"/>
              </a:rPr>
              <a:t>是色盲患者</a:t>
            </a:r>
            <a:r>
              <a:rPr lang="en-US" altLang="zh-CN" sz="2600" dirty="0">
                <a:solidFill>
                  <a:srgbClr val="000000"/>
                </a:solidFill>
                <a:latin typeface="Microsoft Yahei"/>
                <a:ea typeface="Microsoft Yahei"/>
                <a:sym typeface="Microsoft Yahei"/>
              </a:rPr>
              <a:t>.</a:t>
            </a:r>
            <a:r>
              <a:rPr lang="zh-CN" altLang="en-US" sz="2600" dirty="0">
                <a:solidFill>
                  <a:srgbClr val="000000"/>
                </a:solidFill>
                <a:latin typeface="Microsoft Yahei"/>
                <a:ea typeface="Microsoft Yahei"/>
                <a:sym typeface="Microsoft Yahei"/>
              </a:rPr>
              <a:t>今从男女人数相等的人群中随机地挑选一人，恰好是色盲者，问此人是男性的概率是多少？</a:t>
            </a:r>
          </a:p>
        </p:txBody>
      </p:sp>
      <p:sp>
        <p:nvSpPr>
          <p:cNvPr id="9" name="矩形 8"/>
          <p:cNvSpPr/>
          <p:nvPr>
            <p:custDataLst>
              <p:tags r:id="rId3"/>
            </p:custDataLst>
          </p:nvPr>
        </p:nvSpPr>
        <p:spPr>
          <a:xfrm>
            <a:off x="0" y="8270875"/>
            <a:ext cx="5715000" cy="476250"/>
          </a:xfrm>
          <a:prstGeom prst="rect">
            <a:avLst/>
          </a:prstGeom>
          <a:solidFill>
            <a:srgbClr val="FBFAEF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r>
              <a:rPr lang="zh-CN" altLang="en-US" sz="1500" dirty="0">
                <a:solidFill>
                  <a:srgbClr val="F84F41"/>
                </a:solidFill>
                <a:latin typeface="Microsoft Yahei"/>
                <a:ea typeface="Microsoft Yahei"/>
                <a:sym typeface="Microsoft Yahei"/>
              </a:rPr>
              <a:t>正常使用主观题需</a:t>
            </a:r>
            <a:r>
              <a:rPr lang="en-US" altLang="zh-CN" sz="1500" dirty="0">
                <a:solidFill>
                  <a:srgbClr val="F84F41"/>
                </a:solidFill>
                <a:latin typeface="Microsoft Yahei"/>
                <a:ea typeface="Microsoft Yahei"/>
                <a:sym typeface="Microsoft Yahei"/>
              </a:rPr>
              <a:t>2.0</a:t>
            </a:r>
            <a:r>
              <a:rPr lang="zh-CN" altLang="en-US" sz="1500" dirty="0">
                <a:solidFill>
                  <a:srgbClr val="F84F41"/>
                </a:solidFill>
                <a:latin typeface="Microsoft Yahei"/>
                <a:ea typeface="Microsoft Yahei"/>
                <a:sym typeface="Microsoft Yahei"/>
              </a:rPr>
              <a:t>以上版本雨课堂</a:t>
            </a:r>
          </a:p>
        </p:txBody>
      </p:sp>
      <p:sp>
        <p:nvSpPr>
          <p:cNvPr id="10" name="矩形 9"/>
          <p:cNvSpPr/>
          <p:nvPr>
            <p:custDataLst>
              <p:tags r:id="rId4"/>
            </p:custDataLst>
          </p:nvPr>
        </p:nvSpPr>
        <p:spPr>
          <a:xfrm>
            <a:off x="6096000" y="0"/>
            <a:ext cx="5120640" cy="9144000"/>
          </a:xfrm>
          <a:prstGeom prst="rect">
            <a:avLst/>
          </a:prstGeom>
          <a:solidFill>
            <a:srgbClr val="FFFFFF"/>
          </a:solidFill>
          <a:ln w="12700" cmpd="sng">
            <a:solidFill>
              <a:srgbClr val="9B9B9B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5" name="TextBox 14"/>
          <p:cNvSpPr txBox="1"/>
          <p:nvPr>
            <p:custDataLst>
              <p:tags r:id="rId5"/>
            </p:custDataLst>
          </p:nvPr>
        </p:nvSpPr>
        <p:spPr>
          <a:xfrm>
            <a:off x="6184900" y="8612832"/>
            <a:ext cx="4942840" cy="461665"/>
          </a:xfrm>
          <a:prstGeom prst="rect">
            <a:avLst/>
          </a:prstGeom>
          <a:solidFill>
            <a:srgbClr val="FBFAEF"/>
          </a:solidFill>
          <a:ln w="12700"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</a14:hiddenLine>
            </a:ext>
          </a:extLst>
        </p:spPr>
        <p:txBody>
          <a:bodyPr vert="horz" rtlCol="0" anchor="ctr">
            <a:spAutoFit/>
          </a:bodyPr>
          <a:lstStyle/>
          <a:p>
            <a:r>
              <a:rPr lang="zh-CN" altLang="en-US" sz="1200">
                <a:solidFill>
                  <a:srgbClr val="F84F41"/>
                </a:solidFill>
                <a:latin typeface="Microsoft Yahei"/>
                <a:ea typeface="Microsoft Yahei"/>
                <a:sym typeface="Microsoft Yahei"/>
              </a:rPr>
              <a:t>可为此题添加文本、图片、公式等解析，且需将内容全部放在本区域内。正常使用需</a:t>
            </a:r>
            <a:r>
              <a:rPr lang="en-US" altLang="zh-CN" sz="1200">
                <a:solidFill>
                  <a:srgbClr val="F84F41"/>
                </a:solidFill>
                <a:latin typeface="Microsoft Yahei"/>
                <a:ea typeface="Microsoft Yahei"/>
                <a:sym typeface="Microsoft Yahei"/>
              </a:rPr>
              <a:t>3.0</a:t>
            </a:r>
            <a:r>
              <a:rPr lang="zh-CN" altLang="en-US" sz="1200">
                <a:solidFill>
                  <a:srgbClr val="F84F41"/>
                </a:solidFill>
                <a:latin typeface="Microsoft Yahei"/>
                <a:ea typeface="Microsoft Yahei"/>
                <a:sym typeface="Microsoft Yahei"/>
              </a:rPr>
              <a:t>以上版本</a:t>
            </a:r>
          </a:p>
        </p:txBody>
      </p:sp>
      <p:sp>
        <p:nvSpPr>
          <p:cNvPr id="17" name="TextBox 16"/>
          <p:cNvSpPr txBox="1"/>
          <p:nvPr>
            <p:custDataLst>
              <p:tags r:id="rId6"/>
            </p:custDataLst>
          </p:nvPr>
        </p:nvSpPr>
        <p:spPr>
          <a:xfrm>
            <a:off x="6278105" y="635000"/>
            <a:ext cx="4612640" cy="400110"/>
          </a:xfrm>
          <a:prstGeom prst="rect">
            <a:avLst/>
          </a:prstGeom>
          <a:noFill/>
        </p:spPr>
        <p:txBody>
          <a:bodyPr vert="horz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Yahei"/>
                <a:ea typeface="Microsoft Yahei"/>
                <a:cs typeface="+mn-cs"/>
                <a:sym typeface="Microsoft Yahei"/>
              </a:rPr>
              <a:t>此处添加答案解析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crosoft Yahei"/>
              <a:ea typeface="Microsoft Yahei"/>
              <a:cs typeface="+mn-cs"/>
              <a:sym typeface="Microsoft Yahei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860" y="971600"/>
            <a:ext cx="5116652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950" y="1390700"/>
            <a:ext cx="32194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1163" y="1409750"/>
            <a:ext cx="1785168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950" y="1879363"/>
            <a:ext cx="484822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900" y="2368550"/>
            <a:ext cx="112395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936" y="2757945"/>
            <a:ext cx="3581400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636" y="3348495"/>
            <a:ext cx="3810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9" name="Picture 9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339" y="3892400"/>
            <a:ext cx="4886325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组合 13"/>
          <p:cNvGrpSpPr/>
          <p:nvPr>
            <p:custDataLst>
              <p:tags r:id="rId7"/>
            </p:custDataLst>
          </p:nvPr>
        </p:nvGrpSpPr>
        <p:grpSpPr>
          <a:xfrm>
            <a:off x="6108700" y="0"/>
            <a:ext cx="5095240" cy="647700"/>
            <a:chOff x="6108700" y="0"/>
            <a:chExt cx="5095240" cy="647700"/>
          </a:xfrm>
        </p:grpSpPr>
        <p:sp>
          <p:nvSpPr>
            <p:cNvPr id="11" name="RemarkBack"/>
            <p:cNvSpPr/>
            <p:nvPr>
              <p:custDataLst>
                <p:tags r:id="rId17"/>
              </p:custDataLst>
            </p:nvPr>
          </p:nvSpPr>
          <p:spPr>
            <a:xfrm>
              <a:off x="6108700" y="12700"/>
              <a:ext cx="5095240" cy="635000"/>
            </a:xfrm>
            <a:prstGeom prst="rect">
              <a:avLst/>
            </a:prstGeom>
            <a:solidFill>
              <a:srgbClr val="F6F7F8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RemarkBlock"/>
            <p:cNvSpPr/>
            <p:nvPr>
              <p:custDataLst>
                <p:tags r:id="rId18"/>
              </p:custDataLst>
            </p:nvPr>
          </p:nvSpPr>
          <p:spPr>
            <a:xfrm>
              <a:off x="6108700" y="12700"/>
              <a:ext cx="190500" cy="635000"/>
            </a:xfrm>
            <a:prstGeom prst="rect">
              <a:avLst/>
            </a:prstGeom>
            <a:solidFill>
              <a:srgbClr val="639EF4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RemarkTitleText"/>
            <p:cNvSpPr txBox="1"/>
            <p:nvPr>
              <p:custDataLst>
                <p:tags r:id="rId19"/>
              </p:custDataLst>
            </p:nvPr>
          </p:nvSpPr>
          <p:spPr>
            <a:xfrm>
              <a:off x="6350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>
                  <a:solidFill>
                    <a:srgbClr val="000000"/>
                  </a:solidFill>
                  <a:latin typeface="Microsoft Yahei"/>
                  <a:ea typeface="Microsoft Yahei"/>
                  <a:sym typeface="Microsoft Yahei"/>
                </a:rPr>
                <a:t>答案解析</a:t>
              </a:r>
            </a:p>
          </p:txBody>
        </p:sp>
      </p:grpSp>
      <p:sp>
        <p:nvSpPr>
          <p:cNvPr id="16" name="RemarkBack"/>
          <p:cNvSpPr/>
          <p:nvPr>
            <p:custDataLst>
              <p:tags r:id="rId8"/>
            </p:custDataLst>
          </p:nvPr>
        </p:nvSpPr>
        <p:spPr>
          <a:xfrm>
            <a:off x="6108700" y="12700"/>
            <a:ext cx="5095240" cy="635000"/>
          </a:xfrm>
          <a:prstGeom prst="rect">
            <a:avLst/>
          </a:prstGeom>
          <a:solidFill>
            <a:srgbClr val="F6F7F8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RemarkBlock"/>
          <p:cNvSpPr/>
          <p:nvPr>
            <p:custDataLst>
              <p:tags r:id="rId9"/>
            </p:custDataLst>
          </p:nvPr>
        </p:nvSpPr>
        <p:spPr>
          <a:xfrm>
            <a:off x="6108700" y="12700"/>
            <a:ext cx="190500" cy="635000"/>
          </a:xfrm>
          <a:prstGeom prst="rect">
            <a:avLst/>
          </a:prstGeom>
          <a:solidFill>
            <a:srgbClr val="639EF4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RemarkTitleText"/>
          <p:cNvSpPr txBox="1"/>
          <p:nvPr>
            <p:custDataLst>
              <p:tags r:id="rId10"/>
            </p:custDataLst>
          </p:nvPr>
        </p:nvSpPr>
        <p:spPr>
          <a:xfrm>
            <a:off x="6350000" y="0"/>
            <a:ext cx="1905000" cy="635000"/>
          </a:xfrm>
          <a:prstGeom prst="rect">
            <a:avLst/>
          </a:prstGeom>
          <a:noFill/>
        </p:spPr>
        <p:txBody>
          <a:bodyPr vert="horz" wrap="none" rtlCol="0" anchor="ctr" anchorCtr="0">
            <a:noAutofit/>
          </a:bodyPr>
          <a:lstStyle/>
          <a:p>
            <a:r>
              <a:rPr lang="zh-CN" altLang="en-US">
                <a:solidFill>
                  <a:srgbClr val="000000"/>
                </a:solidFill>
                <a:latin typeface="Microsoft Yahei"/>
                <a:ea typeface="Microsoft Yahei"/>
                <a:sym typeface="Microsoft Yahei"/>
              </a:rPr>
              <a:t>答案解析</a:t>
            </a: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88CF1E32-4453-40CC-B186-35813E1CFB72}"/>
              </a:ext>
            </a:extLst>
          </p:cNvPr>
          <p:cNvPicPr/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565" y="8558570"/>
            <a:ext cx="3277870" cy="492125"/>
          </a:xfrm>
          <a:prstGeom prst="rect">
            <a:avLst/>
          </a:prstGeom>
        </p:spPr>
      </p:pic>
      <p:grpSp>
        <p:nvGrpSpPr>
          <p:cNvPr id="8" name="组合 7"/>
          <p:cNvGrpSpPr/>
          <p:nvPr>
            <p:custDataLst>
              <p:tags r:id="rId11"/>
            </p:custDataLst>
          </p:nvPr>
        </p:nvGrpSpPr>
        <p:grpSpPr>
          <a:xfrm>
            <a:off x="0" y="0"/>
            <a:ext cx="5715000" cy="635000"/>
            <a:chOff x="0" y="0"/>
            <a:chExt cx="5715000" cy="635000"/>
          </a:xfrm>
        </p:grpSpPr>
        <p:sp>
          <p:nvSpPr>
            <p:cNvPr id="4" name="TitleBackground"/>
            <p:cNvSpPr/>
            <p:nvPr>
              <p:custDataLst>
                <p:tags r:id="rId13"/>
              </p:custDataLst>
            </p:nvPr>
          </p:nvSpPr>
          <p:spPr>
            <a:xfrm>
              <a:off x="0" y="0"/>
              <a:ext cx="5715000" cy="635000"/>
            </a:xfrm>
            <a:prstGeom prst="rect">
              <a:avLst/>
            </a:prstGeom>
            <a:solidFill>
              <a:srgbClr val="F6F7F8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ColorBlock"/>
            <p:cNvSpPr/>
            <p:nvPr>
              <p:custDataLst>
                <p:tags r:id="rId14"/>
              </p:custDataLst>
            </p:nvPr>
          </p:nvSpPr>
          <p:spPr>
            <a:xfrm>
              <a:off x="0" y="0"/>
              <a:ext cx="190500" cy="635000"/>
            </a:xfrm>
            <a:prstGeom prst="rect">
              <a:avLst/>
            </a:prstGeom>
            <a:solidFill>
              <a:srgbClr val="639EF4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TypeText"/>
            <p:cNvSpPr txBox="1"/>
            <p:nvPr>
              <p:custDataLst>
                <p:tags r:id="rId15"/>
              </p:custDataLst>
            </p:nvPr>
          </p:nvSpPr>
          <p:spPr>
            <a:xfrm>
              <a:off x="254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Microsoft Yahei"/>
                  <a:ea typeface="Microsoft Yahei"/>
                  <a:sym typeface="Microsoft Yahei"/>
                </a:rPr>
                <a:t>主观题</a:t>
              </a:r>
            </a:p>
          </p:txBody>
        </p:sp>
        <p:sp>
          <p:nvSpPr>
            <p:cNvPr id="7" name="TipText"/>
            <p:cNvSpPr txBox="1"/>
            <p:nvPr>
              <p:custDataLst>
                <p:tags r:id="rId16"/>
              </p:custDataLst>
            </p:nvPr>
          </p:nvSpPr>
          <p:spPr>
            <a:xfrm>
              <a:off x="1525905" y="10922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>
                  <a:solidFill>
                    <a:srgbClr val="808080"/>
                  </a:solidFill>
                  <a:latin typeface="Microsoft Yahei"/>
                  <a:ea typeface="Microsoft Yahei"/>
                  <a:sym typeface="Microsoft Yahei"/>
                </a:rPr>
                <a:t>10</a:t>
              </a:r>
              <a:r>
                <a:rPr lang="zh-CN" altLang="en-US" sz="2000">
                  <a:solidFill>
                    <a:srgbClr val="808080"/>
                  </a:solidFill>
                  <a:latin typeface="Microsoft Yahei"/>
                  <a:ea typeface="Microsoft Yahei"/>
                  <a:sym typeface="Microsoft Yahei"/>
                </a:rPr>
                <a:t>分</a:t>
              </a:r>
            </a:p>
          </p:txBody>
        </p:sp>
      </p:grpSp>
      <p:pic>
        <p:nvPicPr>
          <p:cNvPr id="2" name="图片 1"/>
          <p:cNvPicPr>
            <a:picLocks/>
          </p:cNvPicPr>
          <p:nvPr>
            <p:custDataLst>
              <p:tags r:id="rId12"/>
            </p:custDataLst>
          </p:nvPr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600" y="63500"/>
            <a:ext cx="1422400" cy="50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24661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99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454360" y="490984"/>
                <a:ext cx="4806280" cy="5377160"/>
              </a:xfrm>
              <a:prstGeom prst="rect">
                <a:avLst/>
              </a:prstGeom>
              <a:noFill/>
            </p:spPr>
            <p:txBody>
              <a:bodyPr vert="horz" wrap="square" rtlCol="0" anchor="ctr" anchorCtr="0">
                <a:noAutofit/>
              </a:bodyPr>
              <a:lstStyle/>
              <a:p>
                <a:r>
                  <a:rPr lang="en-US" altLang="zh-CN" sz="2600" dirty="0">
                    <a:solidFill>
                      <a:srgbClr val="000000"/>
                    </a:solidFill>
                    <a:latin typeface="Microsoft Yahei"/>
                    <a:ea typeface="Microsoft Yahei"/>
                    <a:sym typeface="Microsoft Yahei"/>
                  </a:rPr>
                  <a:t>17. </a:t>
                </a:r>
                <a:r>
                  <a:rPr lang="zh-CN" altLang="en-US" sz="2600" dirty="0">
                    <a:solidFill>
                      <a:srgbClr val="000000"/>
                    </a:solidFill>
                    <a:latin typeface="Microsoft Yahei"/>
                    <a:ea typeface="Microsoft Yahei"/>
                    <a:sym typeface="Microsoft Yahei"/>
                  </a:rPr>
                  <a:t>一学生接连参加同一课程的两次考试</a:t>
                </a:r>
                <a:r>
                  <a:rPr lang="en-US" altLang="zh-CN" sz="2600" dirty="0">
                    <a:solidFill>
                      <a:srgbClr val="000000"/>
                    </a:solidFill>
                    <a:latin typeface="Microsoft Yahei"/>
                    <a:ea typeface="Microsoft Yahei"/>
                    <a:sym typeface="Microsoft Yahei"/>
                  </a:rPr>
                  <a:t>.</a:t>
                </a:r>
                <a:r>
                  <a:rPr lang="zh-CN" altLang="en-US" sz="2600" dirty="0">
                    <a:solidFill>
                      <a:srgbClr val="000000"/>
                    </a:solidFill>
                    <a:latin typeface="Microsoft Yahei"/>
                    <a:ea typeface="Microsoft Yahei"/>
                    <a:sym typeface="Microsoft Yahei"/>
                  </a:rPr>
                  <a:t>第一次及格的概率为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600" i="0" dirty="0" smtClean="0">
                        <a:solidFill>
                          <a:srgbClr val="000000"/>
                        </a:solidFill>
                        <a:latin typeface="Cambria Math"/>
                        <a:ea typeface="Microsoft Yahei"/>
                        <a:sym typeface="Microsoft Yahei"/>
                      </a:rPr>
                      <m:t>p</m:t>
                    </m:r>
                  </m:oMath>
                </a14:m>
                <a:r>
                  <a:rPr lang="zh-CN" altLang="en-US" sz="2600" dirty="0">
                    <a:solidFill>
                      <a:srgbClr val="000000"/>
                    </a:solidFill>
                    <a:latin typeface="Microsoft Yahei"/>
                    <a:ea typeface="Microsoft Yahei"/>
                    <a:sym typeface="Microsoft Yahei"/>
                  </a:rPr>
                  <a:t>，若第一次及格则第二次也及格的概率也为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600" i="0" dirty="0" smtClean="0">
                        <a:solidFill>
                          <a:srgbClr val="000000"/>
                        </a:solidFill>
                        <a:latin typeface="Cambria Math"/>
                        <a:ea typeface="Microsoft Yahei"/>
                        <a:sym typeface="Microsoft Yahei"/>
                      </a:rPr>
                      <m:t>p</m:t>
                    </m:r>
                  </m:oMath>
                </a14:m>
                <a:r>
                  <a:rPr lang="zh-CN" altLang="en-US" sz="2600" dirty="0">
                    <a:solidFill>
                      <a:srgbClr val="000000"/>
                    </a:solidFill>
                    <a:latin typeface="Microsoft Yahei"/>
                    <a:ea typeface="Microsoft Yahei"/>
                    <a:sym typeface="Microsoft Yahei"/>
                  </a:rPr>
                  <a:t>；若第一次不及格则第二次及格的概率为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32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/>
                            <a:sym typeface="Microsoft Yahei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3200" i="0" dirty="0" smtClean="0">
                            <a:solidFill>
                              <a:srgbClr val="000000"/>
                            </a:solidFill>
                            <a:latin typeface="Cambria Math"/>
                            <a:ea typeface="Microsoft Yahei"/>
                            <a:sym typeface="Microsoft Yahei"/>
                          </a:rPr>
                          <m:t>p</m:t>
                        </m:r>
                      </m:num>
                      <m:den>
                        <m:r>
                          <a:rPr lang="en-US" altLang="zh-CN" sz="3200" i="0" dirty="0" smtClean="0">
                            <a:solidFill>
                              <a:srgbClr val="000000"/>
                            </a:solidFill>
                            <a:latin typeface="Cambria Math"/>
                            <a:ea typeface="Microsoft Yahei"/>
                            <a:sym typeface="Microsoft Yahei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600" dirty="0">
                    <a:solidFill>
                      <a:srgbClr val="000000"/>
                    </a:solidFill>
                    <a:latin typeface="Microsoft Yahei"/>
                    <a:ea typeface="Microsoft Yahei"/>
                    <a:sym typeface="Microsoft Yahei"/>
                  </a:rPr>
                  <a:t>.</a:t>
                </a:r>
                <a:endParaRPr lang="zh-CN" altLang="en-US" sz="2600" dirty="0">
                  <a:solidFill>
                    <a:srgbClr val="000000"/>
                  </a:solidFill>
                  <a:latin typeface="Microsoft Yahei"/>
                  <a:ea typeface="Microsoft Yahei"/>
                  <a:sym typeface="Microsoft Yahei"/>
                </a:endParaRPr>
              </a:p>
              <a:p>
                <a:r>
                  <a:rPr lang="zh-CN" altLang="en-US" sz="2600" dirty="0">
                    <a:solidFill>
                      <a:srgbClr val="000000"/>
                    </a:solidFill>
                    <a:latin typeface="Microsoft Yahei"/>
                    <a:ea typeface="Microsoft Yahei"/>
                    <a:sym typeface="Microsoft Yahei"/>
                  </a:rPr>
                  <a:t>（</a:t>
                </a:r>
                <a:r>
                  <a:rPr lang="en-US" altLang="zh-CN" sz="2600" dirty="0">
                    <a:solidFill>
                      <a:srgbClr val="000000"/>
                    </a:solidFill>
                    <a:latin typeface="Microsoft Yahei"/>
                    <a:ea typeface="Microsoft Yahei"/>
                    <a:sym typeface="Microsoft Yahei"/>
                  </a:rPr>
                  <a:t>1</a:t>
                </a:r>
                <a:r>
                  <a:rPr lang="zh-CN" altLang="en-US" sz="2600" dirty="0">
                    <a:solidFill>
                      <a:srgbClr val="000000"/>
                    </a:solidFill>
                    <a:latin typeface="Microsoft Yahei"/>
                    <a:ea typeface="Microsoft Yahei"/>
                    <a:sym typeface="Microsoft Yahei"/>
                  </a:rPr>
                  <a:t>）若至少有一次及格则他能取得某种资格，求他取得该资格的概率</a:t>
                </a:r>
                <a:r>
                  <a:rPr lang="en-US" altLang="zh-CN" sz="2600" dirty="0">
                    <a:solidFill>
                      <a:srgbClr val="000000"/>
                    </a:solidFill>
                    <a:latin typeface="Microsoft Yahei"/>
                    <a:ea typeface="Microsoft Yahei"/>
                    <a:sym typeface="Microsoft Yahei"/>
                  </a:rPr>
                  <a:t>.</a:t>
                </a:r>
                <a:endParaRPr lang="zh-CN" altLang="en-US" sz="2600" dirty="0">
                  <a:solidFill>
                    <a:srgbClr val="000000"/>
                  </a:solidFill>
                  <a:latin typeface="Microsoft Yahei"/>
                  <a:ea typeface="Microsoft Yahei"/>
                  <a:sym typeface="Microsoft Yahei"/>
                </a:endParaRPr>
              </a:p>
              <a:p>
                <a:r>
                  <a:rPr lang="zh-CN" altLang="en-US" sz="2600" dirty="0">
                    <a:solidFill>
                      <a:srgbClr val="000000"/>
                    </a:solidFill>
                    <a:latin typeface="Microsoft Yahei"/>
                    <a:ea typeface="Microsoft Yahei"/>
                    <a:sym typeface="Microsoft Yahei"/>
                  </a:rPr>
                  <a:t>（</a:t>
                </a:r>
                <a:r>
                  <a:rPr lang="en-US" altLang="zh-CN" sz="2600" dirty="0">
                    <a:solidFill>
                      <a:srgbClr val="000000"/>
                    </a:solidFill>
                    <a:latin typeface="Microsoft Yahei"/>
                    <a:ea typeface="Microsoft Yahei"/>
                    <a:sym typeface="Microsoft Yahei"/>
                  </a:rPr>
                  <a:t>2</a:t>
                </a:r>
                <a:r>
                  <a:rPr lang="zh-CN" altLang="en-US" sz="2600" dirty="0">
                    <a:solidFill>
                      <a:srgbClr val="000000"/>
                    </a:solidFill>
                    <a:latin typeface="Microsoft Yahei"/>
                    <a:ea typeface="Microsoft Yahei"/>
                    <a:sym typeface="Microsoft Yahei"/>
                  </a:rPr>
                  <a:t>）若已知他第二次已经及格，求他第一次及格的概率</a:t>
                </a:r>
                <a:r>
                  <a:rPr lang="en-US" altLang="zh-CN" sz="2600" dirty="0">
                    <a:solidFill>
                      <a:srgbClr val="000000"/>
                    </a:solidFill>
                    <a:latin typeface="Microsoft Yahei"/>
                    <a:ea typeface="Microsoft Yahei"/>
                    <a:sym typeface="Microsoft Yahei"/>
                  </a:rPr>
                  <a:t>.</a:t>
                </a:r>
                <a:endParaRPr lang="zh-CN" altLang="en-US" sz="2600" dirty="0">
                  <a:solidFill>
                    <a:srgbClr val="000000"/>
                  </a:solidFill>
                  <a:latin typeface="Microsoft Yahei"/>
                  <a:ea typeface="Microsoft Yahei"/>
                  <a:sym typeface="Microsoft Yahei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2"/>
                </p:custDataLst>
              </p:nvPr>
            </p:nvSpPr>
            <p:spPr>
              <a:xfrm>
                <a:off x="454360" y="490984"/>
                <a:ext cx="4806280" cy="5377160"/>
              </a:xfrm>
              <a:prstGeom prst="rect">
                <a:avLst/>
              </a:prstGeom>
              <a:blipFill rotWithShape="1">
                <a:blip r:embed="rId23"/>
                <a:stretch>
                  <a:fillRect l="-2284" r="-913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矩形 8"/>
          <p:cNvSpPr/>
          <p:nvPr>
            <p:custDataLst>
              <p:tags r:id="rId3"/>
            </p:custDataLst>
          </p:nvPr>
        </p:nvSpPr>
        <p:spPr>
          <a:xfrm>
            <a:off x="0" y="8270875"/>
            <a:ext cx="5715000" cy="476250"/>
          </a:xfrm>
          <a:prstGeom prst="rect">
            <a:avLst/>
          </a:prstGeom>
          <a:solidFill>
            <a:srgbClr val="FBFAEF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r>
              <a:rPr lang="zh-CN" altLang="en-US" sz="1500" dirty="0">
                <a:solidFill>
                  <a:srgbClr val="F84F41"/>
                </a:solidFill>
                <a:latin typeface="Microsoft Yahei"/>
                <a:ea typeface="Microsoft Yahei"/>
                <a:sym typeface="Microsoft Yahei"/>
              </a:rPr>
              <a:t>正常使用主观题需</a:t>
            </a:r>
            <a:r>
              <a:rPr lang="en-US" altLang="zh-CN" sz="1500" dirty="0">
                <a:solidFill>
                  <a:srgbClr val="F84F41"/>
                </a:solidFill>
                <a:latin typeface="Microsoft Yahei"/>
                <a:ea typeface="Microsoft Yahei"/>
                <a:sym typeface="Microsoft Yahei"/>
              </a:rPr>
              <a:t>2.0</a:t>
            </a:r>
            <a:r>
              <a:rPr lang="zh-CN" altLang="en-US" sz="1500" dirty="0">
                <a:solidFill>
                  <a:srgbClr val="F84F41"/>
                </a:solidFill>
                <a:latin typeface="Microsoft Yahei"/>
                <a:ea typeface="Microsoft Yahei"/>
                <a:sym typeface="Microsoft Yahei"/>
              </a:rPr>
              <a:t>以上版本雨课堂</a:t>
            </a:r>
          </a:p>
        </p:txBody>
      </p:sp>
      <p:sp>
        <p:nvSpPr>
          <p:cNvPr id="10" name="矩形 9"/>
          <p:cNvSpPr/>
          <p:nvPr>
            <p:custDataLst>
              <p:tags r:id="rId4"/>
            </p:custDataLst>
          </p:nvPr>
        </p:nvSpPr>
        <p:spPr>
          <a:xfrm>
            <a:off x="6096000" y="0"/>
            <a:ext cx="5120640" cy="9144000"/>
          </a:xfrm>
          <a:prstGeom prst="rect">
            <a:avLst/>
          </a:prstGeom>
          <a:solidFill>
            <a:srgbClr val="FFFFFF"/>
          </a:solidFill>
          <a:ln w="12700" cmpd="sng">
            <a:solidFill>
              <a:srgbClr val="9B9B9B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5" name="TextBox 14"/>
          <p:cNvSpPr txBox="1"/>
          <p:nvPr>
            <p:custDataLst>
              <p:tags r:id="rId5"/>
            </p:custDataLst>
          </p:nvPr>
        </p:nvSpPr>
        <p:spPr>
          <a:xfrm>
            <a:off x="6184900" y="8612832"/>
            <a:ext cx="4942840" cy="461665"/>
          </a:xfrm>
          <a:prstGeom prst="rect">
            <a:avLst/>
          </a:prstGeom>
          <a:solidFill>
            <a:srgbClr val="FBFAEF"/>
          </a:solidFill>
          <a:ln w="12700"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</a14:hiddenLine>
            </a:ext>
          </a:extLst>
        </p:spPr>
        <p:txBody>
          <a:bodyPr vert="horz" rtlCol="0" anchor="ctr">
            <a:spAutoFit/>
          </a:bodyPr>
          <a:lstStyle/>
          <a:p>
            <a:r>
              <a:rPr lang="zh-CN" altLang="en-US" sz="1200">
                <a:solidFill>
                  <a:srgbClr val="F84F41"/>
                </a:solidFill>
                <a:latin typeface="Microsoft Yahei"/>
                <a:ea typeface="Microsoft Yahei"/>
                <a:sym typeface="Microsoft Yahei"/>
              </a:rPr>
              <a:t>可为此题添加文本、图片、公式等解析，且需将内容全部放在本区域内。正常使用需</a:t>
            </a:r>
            <a:r>
              <a:rPr lang="en-US" altLang="zh-CN" sz="1200">
                <a:solidFill>
                  <a:srgbClr val="F84F41"/>
                </a:solidFill>
                <a:latin typeface="Microsoft Yahei"/>
                <a:ea typeface="Microsoft Yahei"/>
                <a:sym typeface="Microsoft Yahei"/>
              </a:rPr>
              <a:t>3.0</a:t>
            </a:r>
            <a:r>
              <a:rPr lang="zh-CN" altLang="en-US" sz="1200">
                <a:solidFill>
                  <a:srgbClr val="F84F41"/>
                </a:solidFill>
                <a:latin typeface="Microsoft Yahei"/>
                <a:ea typeface="Microsoft Yahei"/>
                <a:sym typeface="Microsoft Yahei"/>
              </a:rPr>
              <a:t>以上版本</a:t>
            </a:r>
          </a:p>
        </p:txBody>
      </p:sp>
      <p:sp>
        <p:nvSpPr>
          <p:cNvPr id="16" name="TextBox 15"/>
          <p:cNvSpPr txBox="1"/>
          <p:nvPr>
            <p:custDataLst>
              <p:tags r:id="rId6"/>
            </p:custDataLst>
          </p:nvPr>
        </p:nvSpPr>
        <p:spPr>
          <a:xfrm>
            <a:off x="6350000" y="635000"/>
            <a:ext cx="755972" cy="400110"/>
          </a:xfrm>
          <a:prstGeom prst="rect">
            <a:avLst/>
          </a:prstGeom>
          <a:noFill/>
        </p:spPr>
        <p:txBody>
          <a:bodyPr vert="horz" wrap="square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Yahei"/>
                <a:ea typeface="Microsoft Yahei"/>
                <a:cs typeface="+mn-cs"/>
                <a:sym typeface="Microsoft Yahei"/>
              </a:rPr>
              <a:t>(1)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crosoft Yahei"/>
              <a:ea typeface="Microsoft Yahei"/>
              <a:cs typeface="+mn-cs"/>
              <a:sym typeface="Microsoft Yahei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882" y="1035110"/>
            <a:ext cx="4714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251" y="1492310"/>
            <a:ext cx="34385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4570" y="1892360"/>
            <a:ext cx="37242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900" y="2368610"/>
            <a:ext cx="3524250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882" y="2968685"/>
            <a:ext cx="456247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860" y="3435410"/>
            <a:ext cx="520190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688" y="4000500"/>
            <a:ext cx="517207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/>
          <p:nvPr>
            <p:custDataLst>
              <p:tags r:id="rId7"/>
            </p:custDataLst>
          </p:nvPr>
        </p:nvSpPr>
        <p:spPr>
          <a:xfrm>
            <a:off x="6196738" y="4568771"/>
            <a:ext cx="755972" cy="400110"/>
          </a:xfrm>
          <a:prstGeom prst="rect">
            <a:avLst/>
          </a:prstGeom>
          <a:noFill/>
        </p:spPr>
        <p:txBody>
          <a:bodyPr vert="horz" wrap="square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Yahei"/>
                <a:ea typeface="Microsoft Yahei"/>
                <a:cs typeface="+mn-cs"/>
                <a:sym typeface="Microsoft Yahei"/>
              </a:rPr>
              <a:t>(2)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crosoft Yahei"/>
              <a:ea typeface="Microsoft Yahei"/>
              <a:cs typeface="+mn-cs"/>
              <a:sym typeface="Microsoft Yahei"/>
            </a:endParaRPr>
          </a:p>
        </p:txBody>
      </p:sp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950" y="4932040"/>
            <a:ext cx="4999315" cy="197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组合 13"/>
          <p:cNvGrpSpPr/>
          <p:nvPr>
            <p:custDataLst>
              <p:tags r:id="rId8"/>
            </p:custDataLst>
          </p:nvPr>
        </p:nvGrpSpPr>
        <p:grpSpPr>
          <a:xfrm>
            <a:off x="6108700" y="0"/>
            <a:ext cx="5095240" cy="647700"/>
            <a:chOff x="6108700" y="0"/>
            <a:chExt cx="5095240" cy="647700"/>
          </a:xfrm>
        </p:grpSpPr>
        <p:sp>
          <p:nvSpPr>
            <p:cNvPr id="11" name="RemarkBack"/>
            <p:cNvSpPr/>
            <p:nvPr>
              <p:custDataLst>
                <p:tags r:id="rId18"/>
              </p:custDataLst>
            </p:nvPr>
          </p:nvSpPr>
          <p:spPr>
            <a:xfrm>
              <a:off x="6108700" y="12700"/>
              <a:ext cx="5095240" cy="635000"/>
            </a:xfrm>
            <a:prstGeom prst="rect">
              <a:avLst/>
            </a:prstGeom>
            <a:solidFill>
              <a:srgbClr val="F6F7F8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RemarkBlock"/>
            <p:cNvSpPr/>
            <p:nvPr>
              <p:custDataLst>
                <p:tags r:id="rId19"/>
              </p:custDataLst>
            </p:nvPr>
          </p:nvSpPr>
          <p:spPr>
            <a:xfrm>
              <a:off x="6108700" y="12700"/>
              <a:ext cx="190500" cy="635000"/>
            </a:xfrm>
            <a:prstGeom prst="rect">
              <a:avLst/>
            </a:prstGeom>
            <a:solidFill>
              <a:srgbClr val="639EF4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RemarkTitleText"/>
            <p:cNvSpPr txBox="1"/>
            <p:nvPr>
              <p:custDataLst>
                <p:tags r:id="rId20"/>
              </p:custDataLst>
            </p:nvPr>
          </p:nvSpPr>
          <p:spPr>
            <a:xfrm>
              <a:off x="6350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>
                  <a:solidFill>
                    <a:srgbClr val="000000"/>
                  </a:solidFill>
                  <a:latin typeface="Microsoft Yahei"/>
                  <a:ea typeface="Microsoft Yahei"/>
                  <a:sym typeface="Microsoft Yahei"/>
                </a:rPr>
                <a:t>答案解析</a:t>
              </a:r>
            </a:p>
          </p:txBody>
        </p:sp>
      </p:grpSp>
      <p:sp>
        <p:nvSpPr>
          <p:cNvPr id="17" name="RemarkBack"/>
          <p:cNvSpPr/>
          <p:nvPr>
            <p:custDataLst>
              <p:tags r:id="rId9"/>
            </p:custDataLst>
          </p:nvPr>
        </p:nvSpPr>
        <p:spPr>
          <a:xfrm>
            <a:off x="6108700" y="12700"/>
            <a:ext cx="5095240" cy="635000"/>
          </a:xfrm>
          <a:prstGeom prst="rect">
            <a:avLst/>
          </a:prstGeom>
          <a:solidFill>
            <a:srgbClr val="F6F7F8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RemarkBlock"/>
          <p:cNvSpPr/>
          <p:nvPr>
            <p:custDataLst>
              <p:tags r:id="rId10"/>
            </p:custDataLst>
          </p:nvPr>
        </p:nvSpPr>
        <p:spPr>
          <a:xfrm>
            <a:off x="6108700" y="12700"/>
            <a:ext cx="190500" cy="635000"/>
          </a:xfrm>
          <a:prstGeom prst="rect">
            <a:avLst/>
          </a:prstGeom>
          <a:solidFill>
            <a:srgbClr val="639EF4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RemarkTitleText"/>
          <p:cNvSpPr txBox="1"/>
          <p:nvPr>
            <p:custDataLst>
              <p:tags r:id="rId11"/>
            </p:custDataLst>
          </p:nvPr>
        </p:nvSpPr>
        <p:spPr>
          <a:xfrm>
            <a:off x="6350000" y="0"/>
            <a:ext cx="1905000" cy="635000"/>
          </a:xfrm>
          <a:prstGeom prst="rect">
            <a:avLst/>
          </a:prstGeom>
          <a:noFill/>
        </p:spPr>
        <p:txBody>
          <a:bodyPr vert="horz" wrap="none" rtlCol="0" anchor="ctr" anchorCtr="0">
            <a:noAutofit/>
          </a:bodyPr>
          <a:lstStyle/>
          <a:p>
            <a:r>
              <a:rPr lang="zh-CN" altLang="en-US">
                <a:solidFill>
                  <a:srgbClr val="000000"/>
                </a:solidFill>
                <a:latin typeface="Microsoft Yahei"/>
                <a:ea typeface="Microsoft Yahei"/>
                <a:sym typeface="Microsoft Yahei"/>
              </a:rPr>
              <a:t>答案解析</a:t>
            </a:r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3EE0BFF8-40DB-40B5-9AEE-6D9B5FDC8A43}"/>
              </a:ext>
            </a:extLst>
          </p:cNvPr>
          <p:cNvPicPr/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565" y="8558570"/>
            <a:ext cx="3277870" cy="492125"/>
          </a:xfrm>
          <a:prstGeom prst="rect">
            <a:avLst/>
          </a:prstGeom>
        </p:spPr>
      </p:pic>
      <p:grpSp>
        <p:nvGrpSpPr>
          <p:cNvPr id="8" name="组合 7"/>
          <p:cNvGrpSpPr/>
          <p:nvPr>
            <p:custDataLst>
              <p:tags r:id="rId12"/>
            </p:custDataLst>
          </p:nvPr>
        </p:nvGrpSpPr>
        <p:grpSpPr>
          <a:xfrm>
            <a:off x="0" y="0"/>
            <a:ext cx="5715000" cy="635000"/>
            <a:chOff x="0" y="0"/>
            <a:chExt cx="5715000" cy="635000"/>
          </a:xfrm>
        </p:grpSpPr>
        <p:sp>
          <p:nvSpPr>
            <p:cNvPr id="4" name="TitleBackground"/>
            <p:cNvSpPr/>
            <p:nvPr>
              <p:custDataLst>
                <p:tags r:id="rId14"/>
              </p:custDataLst>
            </p:nvPr>
          </p:nvSpPr>
          <p:spPr>
            <a:xfrm>
              <a:off x="0" y="0"/>
              <a:ext cx="5715000" cy="635000"/>
            </a:xfrm>
            <a:prstGeom prst="rect">
              <a:avLst/>
            </a:prstGeom>
            <a:solidFill>
              <a:srgbClr val="F6F7F8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ColorBlock"/>
            <p:cNvSpPr/>
            <p:nvPr>
              <p:custDataLst>
                <p:tags r:id="rId15"/>
              </p:custDataLst>
            </p:nvPr>
          </p:nvSpPr>
          <p:spPr>
            <a:xfrm>
              <a:off x="0" y="0"/>
              <a:ext cx="190500" cy="635000"/>
            </a:xfrm>
            <a:prstGeom prst="rect">
              <a:avLst/>
            </a:prstGeom>
            <a:solidFill>
              <a:srgbClr val="639EF4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TypeText"/>
            <p:cNvSpPr txBox="1"/>
            <p:nvPr>
              <p:custDataLst>
                <p:tags r:id="rId16"/>
              </p:custDataLst>
            </p:nvPr>
          </p:nvSpPr>
          <p:spPr>
            <a:xfrm>
              <a:off x="254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Microsoft Yahei"/>
                  <a:ea typeface="Microsoft Yahei"/>
                  <a:sym typeface="Microsoft Yahei"/>
                </a:rPr>
                <a:t>主观题</a:t>
              </a:r>
            </a:p>
          </p:txBody>
        </p:sp>
        <p:sp>
          <p:nvSpPr>
            <p:cNvPr id="7" name="TipText"/>
            <p:cNvSpPr txBox="1"/>
            <p:nvPr>
              <p:custDataLst>
                <p:tags r:id="rId17"/>
              </p:custDataLst>
            </p:nvPr>
          </p:nvSpPr>
          <p:spPr>
            <a:xfrm>
              <a:off x="1525905" y="10922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>
                  <a:solidFill>
                    <a:srgbClr val="808080"/>
                  </a:solidFill>
                  <a:latin typeface="Microsoft Yahei"/>
                  <a:ea typeface="Microsoft Yahei"/>
                  <a:sym typeface="Microsoft Yahei"/>
                </a:rPr>
                <a:t>13</a:t>
              </a:r>
              <a:r>
                <a:rPr lang="zh-CN" altLang="en-US" sz="2000">
                  <a:solidFill>
                    <a:srgbClr val="808080"/>
                  </a:solidFill>
                  <a:latin typeface="Microsoft Yahei"/>
                  <a:ea typeface="Microsoft Yahei"/>
                  <a:sym typeface="Microsoft Yahei"/>
                </a:rPr>
                <a:t>分</a:t>
              </a:r>
            </a:p>
          </p:txBody>
        </p:sp>
      </p:grpSp>
      <p:pic>
        <p:nvPicPr>
          <p:cNvPr id="2" name="图片 1"/>
          <p:cNvPicPr>
            <a:picLocks/>
          </p:cNvPicPr>
          <p:nvPr>
            <p:custDataLst>
              <p:tags r:id="rId13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600" y="63500"/>
            <a:ext cx="1422400" cy="50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747170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4002" y="135926"/>
                <a:ext cx="4734272" cy="5161136"/>
              </a:xfrm>
              <a:prstGeom prst="rect">
                <a:avLst/>
              </a:prstGeom>
              <a:noFill/>
            </p:spPr>
            <p:txBody>
              <a:bodyPr vert="horz" wrap="square" rtlCol="0" anchor="ctr" anchorCtr="0">
                <a:noAutofit/>
              </a:bodyPr>
              <a:lstStyle/>
              <a:p>
                <a:r>
                  <a:rPr lang="en-US" altLang="zh-CN" sz="2600" dirty="0">
                    <a:solidFill>
                      <a:srgbClr val="000000"/>
                    </a:solidFill>
                    <a:latin typeface="Microsoft Yahei"/>
                    <a:ea typeface="Microsoft Yahei"/>
                    <a:sym typeface="Microsoft Yahei"/>
                  </a:rPr>
                  <a:t>18. </a:t>
                </a:r>
                <a:r>
                  <a:rPr lang="zh-CN" altLang="en-US" sz="2600" dirty="0">
                    <a:solidFill>
                      <a:srgbClr val="000000"/>
                    </a:solidFill>
                    <a:latin typeface="Microsoft Yahei"/>
                    <a:ea typeface="Microsoft Yahei"/>
                    <a:sym typeface="Microsoft Yahei"/>
                  </a:rPr>
                  <a:t>设本题涉及的事件均有意义</a:t>
                </a:r>
                <a:r>
                  <a:rPr lang="en-US" altLang="zh-CN" sz="2600" dirty="0">
                    <a:solidFill>
                      <a:srgbClr val="000000"/>
                    </a:solidFill>
                    <a:latin typeface="Microsoft Yahei"/>
                    <a:ea typeface="Microsoft Yahei"/>
                    <a:sym typeface="Microsoft Yahei"/>
                  </a:rPr>
                  <a:t>.</a:t>
                </a:r>
                <a:r>
                  <a:rPr lang="zh-CN" altLang="en-US" sz="2600" dirty="0">
                    <a:solidFill>
                      <a:srgbClr val="000000"/>
                    </a:solidFill>
                    <a:latin typeface="Microsoft Yahei"/>
                    <a:ea typeface="Microsoft Yahei"/>
                    <a:sym typeface="Microsoft Yahei"/>
                  </a:rPr>
                  <a:t>设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600" i="0" dirty="0" smtClean="0">
                        <a:solidFill>
                          <a:srgbClr val="000000"/>
                        </a:solidFill>
                        <a:latin typeface="Cambria Math"/>
                        <a:ea typeface="Microsoft Yahei"/>
                        <a:sym typeface="Microsoft Yahei"/>
                      </a:rPr>
                      <m:t>A</m:t>
                    </m:r>
                    <m:r>
                      <a:rPr lang="zh-CN" altLang="en-US" sz="2600" i="0" dirty="0" smtClean="0">
                        <a:solidFill>
                          <a:srgbClr val="000000"/>
                        </a:solidFill>
                        <a:latin typeface="Cambria Math"/>
                        <a:ea typeface="Microsoft Yahei"/>
                        <a:sym typeface="Microsoft Yahei"/>
                      </a:rPr>
                      <m:t>、</m:t>
                    </m:r>
                    <m:r>
                      <m:rPr>
                        <m:sty m:val="p"/>
                      </m:rPr>
                      <a:rPr lang="en-US" altLang="zh-CN" sz="2600" i="0" dirty="0" smtClean="0">
                        <a:solidFill>
                          <a:srgbClr val="000000"/>
                        </a:solidFill>
                        <a:latin typeface="Cambria Math"/>
                        <a:ea typeface="Microsoft Yahei"/>
                        <a:sym typeface="Microsoft Yahei"/>
                      </a:rPr>
                      <m:t>B</m:t>
                    </m:r>
                  </m:oMath>
                </a14:m>
                <a:r>
                  <a:rPr lang="zh-CN" altLang="en-US" sz="2600" dirty="0">
                    <a:solidFill>
                      <a:srgbClr val="000000"/>
                    </a:solidFill>
                    <a:latin typeface="Microsoft Yahei"/>
                    <a:ea typeface="Microsoft Yahei"/>
                    <a:sym typeface="Microsoft Yahei"/>
                  </a:rPr>
                  <a:t>都是事件</a:t>
                </a:r>
                <a:r>
                  <a:rPr lang="en-US" altLang="zh-CN" sz="2600" dirty="0">
                    <a:solidFill>
                      <a:srgbClr val="000000"/>
                    </a:solidFill>
                    <a:latin typeface="Microsoft Yahei"/>
                    <a:ea typeface="Microsoft Yahei"/>
                    <a:sym typeface="Microsoft Yahei"/>
                  </a:rPr>
                  <a:t>.</a:t>
                </a:r>
                <a:endParaRPr lang="zh-CN" altLang="en-US" sz="2600" dirty="0">
                  <a:solidFill>
                    <a:srgbClr val="000000"/>
                  </a:solidFill>
                  <a:latin typeface="Microsoft Yahei"/>
                  <a:ea typeface="Microsoft Yahei"/>
                  <a:sym typeface="Microsoft Yahei"/>
                </a:endParaRPr>
              </a:p>
              <a:p>
                <a:r>
                  <a:rPr lang="zh-CN" altLang="en-US" sz="2600" dirty="0">
                    <a:solidFill>
                      <a:srgbClr val="000000"/>
                    </a:solidFill>
                    <a:latin typeface="Microsoft Yahei"/>
                    <a:ea typeface="Microsoft Yahei"/>
                    <a:sym typeface="Microsoft Yahei"/>
                  </a:rPr>
                  <a:t>（</a:t>
                </a:r>
                <a:r>
                  <a:rPr lang="en-US" altLang="zh-CN" sz="2600" dirty="0">
                    <a:solidFill>
                      <a:srgbClr val="000000"/>
                    </a:solidFill>
                    <a:latin typeface="Microsoft Yahei"/>
                    <a:ea typeface="Microsoft Yahei"/>
                    <a:sym typeface="Microsoft Yahei"/>
                  </a:rPr>
                  <a:t>1</a:t>
                </a:r>
                <a:r>
                  <a:rPr lang="zh-CN" altLang="en-US" sz="2600" dirty="0">
                    <a:solidFill>
                      <a:srgbClr val="000000"/>
                    </a:solidFill>
                    <a:latin typeface="Microsoft Yahei"/>
                    <a:ea typeface="Microsoft Yahei"/>
                    <a:sym typeface="Microsoft Yahei"/>
                  </a:rPr>
                  <a:t>）已知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600" i="0" dirty="0" smtClean="0">
                        <a:solidFill>
                          <a:srgbClr val="000000"/>
                        </a:solidFill>
                        <a:latin typeface="Cambria Math"/>
                        <a:ea typeface="Microsoft Yahei"/>
                        <a:sym typeface="Microsoft Yahei"/>
                      </a:rPr>
                      <m:t>P</m:t>
                    </m:r>
                    <m:d>
                      <m:dPr>
                        <m:ctrlPr>
                          <a:rPr lang="en-US" altLang="zh-CN" sz="26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/>
                            <a:sym typeface="Microsoft Yahei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2600" i="0" dirty="0" smtClean="0">
                            <a:solidFill>
                              <a:srgbClr val="000000"/>
                            </a:solidFill>
                            <a:latin typeface="Cambria Math"/>
                            <a:ea typeface="Microsoft Yahei"/>
                            <a:sym typeface="Microsoft Yahei"/>
                          </a:rPr>
                          <m:t>A</m:t>
                        </m:r>
                      </m:e>
                    </m:d>
                    <m:r>
                      <a:rPr lang="en-US" altLang="zh-CN" sz="2600" i="0" dirty="0" smtClean="0">
                        <a:solidFill>
                          <a:srgbClr val="000000"/>
                        </a:solidFill>
                        <a:latin typeface="Cambria Math"/>
                        <a:ea typeface="Microsoft Yahei"/>
                        <a:sym typeface="Microsoft Yahei"/>
                      </a:rPr>
                      <m:t>&gt;0</m:t>
                    </m:r>
                  </m:oMath>
                </a14:m>
                <a:r>
                  <a:rPr lang="zh-CN" altLang="en-US" sz="2600" dirty="0">
                    <a:solidFill>
                      <a:srgbClr val="000000"/>
                    </a:solidFill>
                    <a:latin typeface="Microsoft Yahei"/>
                    <a:ea typeface="Microsoft Yahei"/>
                    <a:sym typeface="Microsoft Yahei"/>
                  </a:rPr>
                  <a:t>，证明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600" i="0" dirty="0" smtClean="0">
                        <a:solidFill>
                          <a:srgbClr val="000000"/>
                        </a:solidFill>
                        <a:latin typeface="Cambria Math"/>
                        <a:ea typeface="Microsoft Yahei"/>
                        <a:sym typeface="Microsoft Yahei"/>
                      </a:rPr>
                      <m:t>P</m:t>
                    </m:r>
                    <m:d>
                      <m:dPr>
                        <m:ctrlPr>
                          <a:rPr lang="en-US" altLang="zh-CN" sz="26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/>
                            <a:sym typeface="Microsoft Yahei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2600" i="0" dirty="0" smtClean="0">
                            <a:solidFill>
                              <a:srgbClr val="000000"/>
                            </a:solidFill>
                            <a:latin typeface="Cambria Math"/>
                            <a:ea typeface="Microsoft Yahei"/>
                            <a:sym typeface="Microsoft Yahei"/>
                          </a:rPr>
                          <m:t>AB</m:t>
                        </m:r>
                        <m:d>
                          <m:dPr>
                            <m:begChr m:val="|"/>
                            <m:endChr m:val=""/>
                            <m:ctrlPr>
                              <a:rPr lang="en-US" altLang="zh-CN" sz="260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/>
                                <a:sym typeface="Microsoft Yahei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zh-CN" sz="2600" i="0" dirty="0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Microsoft Yahei"/>
                                <a:sym typeface="Microsoft Yahei"/>
                              </a:rPr>
                              <m:t>A</m:t>
                            </m:r>
                          </m:e>
                        </m:d>
                      </m:e>
                    </m:d>
                    <m:r>
                      <a:rPr lang="en-US" altLang="zh-CN" sz="2600" i="0" dirty="0" smtClean="0">
                        <a:solidFill>
                          <a:srgbClr val="000000"/>
                        </a:solidFill>
                        <a:latin typeface="Cambria Math"/>
                        <a:ea typeface="Microsoft Yahei"/>
                        <a:sym typeface="Microsoft Yahei"/>
                      </a:rPr>
                      <m:t>≥</m:t>
                    </m:r>
                    <m:r>
                      <m:rPr>
                        <m:sty m:val="p"/>
                      </m:rPr>
                      <a:rPr lang="en-US" altLang="zh-CN" sz="2600" i="0" dirty="0" smtClean="0">
                        <a:solidFill>
                          <a:srgbClr val="000000"/>
                        </a:solidFill>
                        <a:latin typeface="Cambria Math"/>
                        <a:ea typeface="Microsoft Yahei"/>
                        <a:sym typeface="Microsoft Yahei"/>
                      </a:rPr>
                      <m:t>P</m:t>
                    </m:r>
                    <m:d>
                      <m:dPr>
                        <m:ctrlPr>
                          <a:rPr lang="en-US" altLang="zh-CN" sz="26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/>
                            <a:sym typeface="Microsoft Yahei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2600" i="0" dirty="0" smtClean="0">
                            <a:solidFill>
                              <a:srgbClr val="000000"/>
                            </a:solidFill>
                            <a:latin typeface="Cambria Math"/>
                            <a:ea typeface="Microsoft Yahei"/>
                            <a:sym typeface="Microsoft Yahei"/>
                          </a:rPr>
                          <m:t>AB</m:t>
                        </m:r>
                        <m:d>
                          <m:dPr>
                            <m:begChr m:val="|"/>
                            <m:endChr m:val=""/>
                            <m:ctrlPr>
                              <a:rPr lang="en-US" altLang="zh-CN" sz="260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/>
                                <a:sym typeface="Microsoft Yahei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zh-CN" sz="2600" i="0" dirty="0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Microsoft Yahei"/>
                                <a:sym typeface="Microsoft Yahei"/>
                              </a:rPr>
                              <m:t>A</m:t>
                            </m:r>
                            <m:r>
                              <a:rPr lang="en-US" altLang="zh-CN" sz="2600" i="0" dirty="0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Microsoft Yahei"/>
                                <a:sym typeface="Microsoft Yahei"/>
                              </a:rPr>
                              <m:t>∪</m:t>
                            </m:r>
                            <m:r>
                              <m:rPr>
                                <m:sty m:val="p"/>
                              </m:rPr>
                              <a:rPr lang="en-US" altLang="zh-CN" sz="2600" i="0" dirty="0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Microsoft Yahei"/>
                                <a:sym typeface="Microsoft Yahei"/>
                              </a:rPr>
                              <m:t>B</m:t>
                            </m:r>
                          </m:e>
                        </m:d>
                      </m:e>
                    </m:d>
                  </m:oMath>
                </a14:m>
                <a:r>
                  <a:rPr lang="en-US" altLang="zh-CN" sz="2600" dirty="0">
                    <a:solidFill>
                      <a:srgbClr val="000000"/>
                    </a:solidFill>
                    <a:latin typeface="Microsoft Yahei"/>
                    <a:ea typeface="Microsoft Yahei"/>
                    <a:sym typeface="Microsoft Yahei"/>
                  </a:rPr>
                  <a:t>.</a:t>
                </a:r>
                <a:endParaRPr lang="zh-CN" altLang="en-US" sz="2600" dirty="0">
                  <a:solidFill>
                    <a:srgbClr val="000000"/>
                  </a:solidFill>
                  <a:latin typeface="Microsoft Yahei"/>
                  <a:ea typeface="Microsoft Yahei"/>
                  <a:sym typeface="Microsoft Yahei"/>
                </a:endParaRPr>
              </a:p>
              <a:p>
                <a:r>
                  <a:rPr lang="zh-CN" altLang="en-US" sz="2600" dirty="0">
                    <a:solidFill>
                      <a:srgbClr val="000000"/>
                    </a:solidFill>
                    <a:latin typeface="Microsoft Yahei"/>
                    <a:ea typeface="Microsoft Yahei"/>
                    <a:sym typeface="Microsoft Yahei"/>
                  </a:rPr>
                  <a:t>（</a:t>
                </a:r>
                <a:r>
                  <a:rPr lang="en-US" altLang="zh-CN" sz="2600" dirty="0">
                    <a:solidFill>
                      <a:srgbClr val="000000"/>
                    </a:solidFill>
                    <a:latin typeface="Microsoft Yahei"/>
                    <a:ea typeface="Microsoft Yahei"/>
                    <a:sym typeface="Microsoft Yahei"/>
                  </a:rPr>
                  <a:t>2</a:t>
                </a:r>
                <a:r>
                  <a:rPr lang="zh-CN" altLang="en-US" sz="2600" dirty="0">
                    <a:solidFill>
                      <a:srgbClr val="000000"/>
                    </a:solidFill>
                    <a:latin typeface="Microsoft Yahei"/>
                    <a:ea typeface="Microsoft Yahei"/>
                    <a:sym typeface="Microsoft Yahei"/>
                  </a:rPr>
                  <a:t>）若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600" i="0" dirty="0" smtClean="0">
                        <a:solidFill>
                          <a:srgbClr val="000000"/>
                        </a:solidFill>
                        <a:latin typeface="Cambria Math"/>
                        <a:ea typeface="Microsoft Yahei"/>
                        <a:sym typeface="Microsoft Yahei"/>
                      </a:rPr>
                      <m:t>P</m:t>
                    </m:r>
                    <m:d>
                      <m:dPr>
                        <m:ctrlPr>
                          <a:rPr lang="en-US" altLang="zh-CN" sz="26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/>
                            <a:sym typeface="Microsoft Yahei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2600" i="0" dirty="0" smtClean="0">
                            <a:solidFill>
                              <a:srgbClr val="000000"/>
                            </a:solidFill>
                            <a:latin typeface="Cambria Math"/>
                            <a:ea typeface="Microsoft Yahei"/>
                            <a:sym typeface="Microsoft Yahei"/>
                          </a:rPr>
                          <m:t>A</m:t>
                        </m:r>
                        <m:d>
                          <m:dPr>
                            <m:begChr m:val="|"/>
                            <m:endChr m:val=""/>
                            <m:ctrlPr>
                              <a:rPr lang="en-US" altLang="zh-CN" sz="260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/>
                                <a:sym typeface="Microsoft Yahei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zh-CN" sz="2600" i="0" dirty="0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Microsoft Yahei"/>
                                <a:sym typeface="Microsoft Yahei"/>
                              </a:rPr>
                              <m:t>B</m:t>
                            </m:r>
                          </m:e>
                        </m:d>
                      </m:e>
                    </m:d>
                    <m:r>
                      <a:rPr lang="en-US" altLang="zh-CN" sz="2600" i="0" dirty="0" smtClean="0">
                        <a:solidFill>
                          <a:srgbClr val="000000"/>
                        </a:solidFill>
                        <a:latin typeface="Cambria Math"/>
                        <a:ea typeface="Microsoft Yahei"/>
                        <a:sym typeface="Microsoft Yahei"/>
                      </a:rPr>
                      <m:t>=1</m:t>
                    </m:r>
                  </m:oMath>
                </a14:m>
                <a:r>
                  <a:rPr lang="zh-CN" altLang="en-US" sz="2600" dirty="0">
                    <a:solidFill>
                      <a:srgbClr val="000000"/>
                    </a:solidFill>
                    <a:latin typeface="Microsoft Yahei"/>
                    <a:ea typeface="Microsoft Yahei"/>
                    <a:sym typeface="Microsoft Yahei"/>
                  </a:rPr>
                  <a:t>，证明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600" i="0" dirty="0" smtClean="0">
                        <a:solidFill>
                          <a:srgbClr val="000000"/>
                        </a:solidFill>
                        <a:latin typeface="Cambria Math"/>
                        <a:ea typeface="Microsoft Yahei"/>
                        <a:sym typeface="Microsoft Yahei"/>
                      </a:rPr>
                      <m:t>P</m:t>
                    </m:r>
                    <m:d>
                      <m:dPr>
                        <m:ctrlPr>
                          <a:rPr lang="en-US" altLang="zh-CN" sz="26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/>
                            <a:sym typeface="Microsoft Yahei"/>
                          </a:rPr>
                        </m:ctrlPr>
                      </m:dPr>
                      <m:e>
                        <m:bar>
                          <m:barPr>
                            <m:pos m:val="top"/>
                            <m:ctrlPr>
                              <a:rPr lang="en-US" altLang="zh-CN" sz="260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/>
                                <a:sym typeface="Microsoft Yahei"/>
                              </a:rPr>
                            </m:ctrlPr>
                          </m:barPr>
                          <m:e>
                            <m:r>
                              <m:rPr>
                                <m:sty m:val="p"/>
                              </m:rPr>
                              <a:rPr lang="en-US" altLang="zh-CN" sz="2600" i="0" dirty="0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Microsoft Yahei"/>
                                <a:sym typeface="Microsoft Yahei"/>
                              </a:rPr>
                              <m:t>B</m:t>
                            </m:r>
                          </m:e>
                        </m:bar>
                        <m:d>
                          <m:dPr>
                            <m:begChr m:val="|"/>
                            <m:endChr m:val=""/>
                            <m:ctrlPr>
                              <a:rPr lang="en-US" altLang="zh-CN" sz="260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/>
                                <a:sym typeface="Microsoft Yahei"/>
                              </a:rPr>
                            </m:ctrlPr>
                          </m:dPr>
                          <m:e>
                            <m:bar>
                              <m:barPr>
                                <m:pos m:val="top"/>
                                <m:ctrlPr>
                                  <a:rPr lang="en-US" altLang="zh-CN" sz="2600" i="1" dirty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Microsoft Yahei"/>
                                    <a:sym typeface="Microsoft Yahei"/>
                                  </a:rPr>
                                </m:ctrlPr>
                              </m:bar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2600" i="0" dirty="0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Microsoft Yahei"/>
                                    <a:sym typeface="Microsoft Yahei"/>
                                  </a:rPr>
                                  <m:t>A</m:t>
                                </m:r>
                              </m:e>
                            </m:bar>
                          </m:e>
                        </m:d>
                      </m:e>
                    </m:d>
                    <m:r>
                      <a:rPr lang="en-US" altLang="zh-CN" sz="2600" i="0" dirty="0" smtClean="0">
                        <a:solidFill>
                          <a:srgbClr val="000000"/>
                        </a:solidFill>
                        <a:latin typeface="Cambria Math"/>
                        <a:ea typeface="Microsoft Yahei"/>
                        <a:sym typeface="Microsoft Yahei"/>
                      </a:rPr>
                      <m:t>=1</m:t>
                    </m:r>
                  </m:oMath>
                </a14:m>
                <a:r>
                  <a:rPr lang="en-US" altLang="zh-CN" sz="2600" dirty="0">
                    <a:solidFill>
                      <a:srgbClr val="000000"/>
                    </a:solidFill>
                    <a:latin typeface="Microsoft Yahei"/>
                    <a:ea typeface="Microsoft Yahei"/>
                    <a:sym typeface="Microsoft Yahei"/>
                  </a:rPr>
                  <a:t>.</a:t>
                </a:r>
                <a:endParaRPr lang="zh-CN" altLang="en-US" sz="2600" dirty="0">
                  <a:solidFill>
                    <a:srgbClr val="000000"/>
                  </a:solidFill>
                  <a:latin typeface="Microsoft Yahei"/>
                  <a:ea typeface="Microsoft Yahei"/>
                  <a:sym typeface="Microsoft Yahei"/>
                </a:endParaRPr>
              </a:p>
              <a:p>
                <a:r>
                  <a:rPr lang="zh-CN" altLang="en-US" sz="2600" dirty="0">
                    <a:solidFill>
                      <a:srgbClr val="000000"/>
                    </a:solidFill>
                    <a:latin typeface="Microsoft Yahei"/>
                    <a:ea typeface="Microsoft Yahei"/>
                    <a:sym typeface="Microsoft Yahei"/>
                  </a:rPr>
                  <a:t>（</a:t>
                </a:r>
                <a:r>
                  <a:rPr lang="en-US" altLang="zh-CN" sz="2600" dirty="0">
                    <a:solidFill>
                      <a:srgbClr val="000000"/>
                    </a:solidFill>
                    <a:latin typeface="Microsoft Yahei"/>
                    <a:ea typeface="Microsoft Yahei"/>
                    <a:sym typeface="Microsoft Yahei"/>
                  </a:rPr>
                  <a:t>3</a:t>
                </a:r>
                <a:r>
                  <a:rPr lang="zh-CN" altLang="en-US" sz="2600" dirty="0">
                    <a:solidFill>
                      <a:srgbClr val="000000"/>
                    </a:solidFill>
                    <a:latin typeface="Microsoft Yahei"/>
                    <a:ea typeface="Microsoft Yahei"/>
                    <a:sym typeface="Microsoft Yahei"/>
                  </a:rPr>
                  <a:t>）若设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600" i="0" dirty="0" smtClean="0">
                        <a:solidFill>
                          <a:srgbClr val="000000"/>
                        </a:solidFill>
                        <a:latin typeface="Cambria Math"/>
                        <a:ea typeface="Microsoft Yahei"/>
                        <a:sym typeface="Microsoft Yahei"/>
                      </a:rPr>
                      <m:t>C</m:t>
                    </m:r>
                  </m:oMath>
                </a14:m>
                <a:r>
                  <a:rPr lang="zh-CN" altLang="en-US" sz="2600" dirty="0">
                    <a:solidFill>
                      <a:srgbClr val="000000"/>
                    </a:solidFill>
                    <a:latin typeface="Microsoft Yahei"/>
                    <a:ea typeface="Microsoft Yahei"/>
                    <a:sym typeface="Microsoft Yahei"/>
                  </a:rPr>
                  <a:t>也是事件，且有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600" i="0" dirty="0" smtClean="0">
                        <a:solidFill>
                          <a:srgbClr val="000000"/>
                        </a:solidFill>
                        <a:latin typeface="Cambria Math"/>
                        <a:ea typeface="Microsoft Yahei"/>
                        <a:sym typeface="Microsoft Yahei"/>
                      </a:rPr>
                      <m:t>P</m:t>
                    </m:r>
                    <m:d>
                      <m:dPr>
                        <m:ctrlPr>
                          <a:rPr lang="en-US" altLang="zh-CN" sz="26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/>
                            <a:sym typeface="Microsoft Yahei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2600" i="0" dirty="0" smtClean="0">
                            <a:solidFill>
                              <a:srgbClr val="000000"/>
                            </a:solidFill>
                            <a:latin typeface="Cambria Math"/>
                            <a:ea typeface="Microsoft Yahei"/>
                            <a:sym typeface="Microsoft Yahei"/>
                          </a:rPr>
                          <m:t>A</m:t>
                        </m:r>
                        <m:d>
                          <m:dPr>
                            <m:begChr m:val="|"/>
                            <m:endChr m:val=""/>
                            <m:ctrlPr>
                              <a:rPr lang="en-US" altLang="zh-CN" sz="260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/>
                                <a:sym typeface="Microsoft Yahei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zh-CN" sz="2600" i="0" dirty="0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Microsoft Yahei"/>
                                <a:sym typeface="Microsoft Yahei"/>
                              </a:rPr>
                              <m:t>C</m:t>
                            </m:r>
                          </m:e>
                        </m:d>
                      </m:e>
                    </m:d>
                    <m:r>
                      <a:rPr lang="en-US" altLang="zh-CN" sz="2600" i="0" dirty="0" smtClean="0">
                        <a:solidFill>
                          <a:srgbClr val="000000"/>
                        </a:solidFill>
                        <a:latin typeface="Cambria Math"/>
                        <a:ea typeface="Microsoft Yahei"/>
                        <a:sym typeface="Microsoft Yahei"/>
                      </a:rPr>
                      <m:t>≥</m:t>
                    </m:r>
                    <m:r>
                      <m:rPr>
                        <m:sty m:val="p"/>
                      </m:rPr>
                      <a:rPr lang="en-US" altLang="zh-CN" sz="2600" i="0" dirty="0" smtClean="0">
                        <a:solidFill>
                          <a:srgbClr val="000000"/>
                        </a:solidFill>
                        <a:latin typeface="Cambria Math"/>
                        <a:ea typeface="Microsoft Yahei"/>
                        <a:sym typeface="Microsoft Yahei"/>
                      </a:rPr>
                      <m:t>P</m:t>
                    </m:r>
                    <m:d>
                      <m:dPr>
                        <m:ctrlPr>
                          <a:rPr lang="en-US" altLang="zh-CN" sz="26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/>
                            <a:sym typeface="Microsoft Yahei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2600" i="0" dirty="0" smtClean="0">
                            <a:solidFill>
                              <a:srgbClr val="000000"/>
                            </a:solidFill>
                            <a:latin typeface="Cambria Math"/>
                            <a:ea typeface="Microsoft Yahei"/>
                            <a:sym typeface="Microsoft Yahei"/>
                          </a:rPr>
                          <m:t>B</m:t>
                        </m:r>
                        <m:d>
                          <m:dPr>
                            <m:begChr m:val="|"/>
                            <m:endChr m:val=""/>
                            <m:ctrlPr>
                              <a:rPr lang="en-US" altLang="zh-CN" sz="260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/>
                                <a:sym typeface="Microsoft Yahei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zh-CN" sz="2600" i="0" dirty="0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Microsoft Yahei"/>
                                <a:sym typeface="Microsoft Yahei"/>
                              </a:rPr>
                              <m:t>C</m:t>
                            </m:r>
                          </m:e>
                        </m:d>
                      </m:e>
                    </m:d>
                    <m:r>
                      <a:rPr lang="zh-CN" altLang="en-US" sz="2600" i="0" dirty="0" smtClean="0">
                        <a:solidFill>
                          <a:srgbClr val="000000"/>
                        </a:solidFill>
                        <a:latin typeface="Cambria Math"/>
                        <a:ea typeface="Microsoft Yahei"/>
                        <a:sym typeface="Microsoft Yahei"/>
                      </a:rPr>
                      <m:t>，</m:t>
                    </m:r>
                    <m:r>
                      <m:rPr>
                        <m:sty m:val="p"/>
                      </m:rPr>
                      <a:rPr lang="en-US" altLang="zh-CN" sz="2600" i="0" dirty="0" smtClean="0">
                        <a:solidFill>
                          <a:srgbClr val="000000"/>
                        </a:solidFill>
                        <a:latin typeface="Cambria Math"/>
                        <a:ea typeface="Microsoft Yahei"/>
                        <a:sym typeface="Microsoft Yahei"/>
                      </a:rPr>
                      <m:t>P</m:t>
                    </m:r>
                    <m:d>
                      <m:dPr>
                        <m:ctrlPr>
                          <a:rPr lang="en-US" altLang="zh-CN" sz="26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/>
                            <a:sym typeface="Microsoft Yahei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2600" i="0" dirty="0" smtClean="0">
                            <a:solidFill>
                              <a:srgbClr val="000000"/>
                            </a:solidFill>
                            <a:latin typeface="Cambria Math"/>
                            <a:ea typeface="Microsoft Yahei"/>
                            <a:sym typeface="Microsoft Yahei"/>
                          </a:rPr>
                          <m:t>A</m:t>
                        </m:r>
                        <m:d>
                          <m:dPr>
                            <m:begChr m:val="|"/>
                            <m:endChr m:val=""/>
                            <m:ctrlPr>
                              <a:rPr lang="en-US" altLang="zh-CN" sz="260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/>
                                <a:sym typeface="Microsoft Yahei"/>
                              </a:rPr>
                            </m:ctrlPr>
                          </m:dPr>
                          <m:e>
                            <m:bar>
                              <m:barPr>
                                <m:pos m:val="top"/>
                                <m:ctrlPr>
                                  <a:rPr lang="en-US" altLang="zh-CN" sz="2600" i="1" dirty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Microsoft Yahei"/>
                                    <a:sym typeface="Microsoft Yahei"/>
                                  </a:rPr>
                                </m:ctrlPr>
                              </m:bar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2600" i="0" dirty="0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Microsoft Yahei"/>
                                    <a:sym typeface="Microsoft Yahei"/>
                                  </a:rPr>
                                  <m:t>C</m:t>
                                </m:r>
                              </m:e>
                            </m:bar>
                          </m:e>
                        </m:d>
                      </m:e>
                    </m:d>
                    <m:r>
                      <a:rPr lang="en-US" altLang="zh-CN" sz="2600" i="0" dirty="0" smtClean="0">
                        <a:solidFill>
                          <a:srgbClr val="000000"/>
                        </a:solidFill>
                        <a:latin typeface="Cambria Math"/>
                        <a:ea typeface="Microsoft Yahei"/>
                        <a:sym typeface="Microsoft Yahei"/>
                      </a:rPr>
                      <m:t>≥</m:t>
                    </m:r>
                    <m:r>
                      <m:rPr>
                        <m:sty m:val="p"/>
                      </m:rPr>
                      <a:rPr lang="en-US" altLang="zh-CN" sz="2600" i="0" dirty="0" smtClean="0">
                        <a:solidFill>
                          <a:srgbClr val="000000"/>
                        </a:solidFill>
                        <a:latin typeface="Cambria Math"/>
                        <a:ea typeface="Microsoft Yahei"/>
                        <a:sym typeface="Microsoft Yahei"/>
                      </a:rPr>
                      <m:t>P</m:t>
                    </m:r>
                    <m:d>
                      <m:dPr>
                        <m:ctrlPr>
                          <a:rPr lang="en-US" altLang="zh-CN" sz="26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/>
                            <a:sym typeface="Microsoft Yahei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2600" i="0" dirty="0" smtClean="0">
                            <a:solidFill>
                              <a:srgbClr val="000000"/>
                            </a:solidFill>
                            <a:latin typeface="Cambria Math"/>
                            <a:ea typeface="Microsoft Yahei"/>
                            <a:sym typeface="Microsoft Yahei"/>
                          </a:rPr>
                          <m:t>B</m:t>
                        </m:r>
                        <m:d>
                          <m:dPr>
                            <m:begChr m:val="|"/>
                            <m:endChr m:val=""/>
                            <m:ctrlPr>
                              <a:rPr lang="en-US" altLang="zh-CN" sz="260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/>
                                <a:sym typeface="Microsoft Yahei"/>
                              </a:rPr>
                            </m:ctrlPr>
                          </m:dPr>
                          <m:e>
                            <m:bar>
                              <m:barPr>
                                <m:pos m:val="top"/>
                                <m:ctrlPr>
                                  <a:rPr lang="en-US" altLang="zh-CN" sz="2600" i="1" dirty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Microsoft Yahei"/>
                                    <a:sym typeface="Microsoft Yahei"/>
                                  </a:rPr>
                                </m:ctrlPr>
                              </m:bar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2600" i="0" dirty="0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Microsoft Yahei"/>
                                    <a:sym typeface="Microsoft Yahei"/>
                                  </a:rPr>
                                  <m:t>C</m:t>
                                </m:r>
                              </m:e>
                            </m:bar>
                          </m:e>
                        </m:d>
                      </m:e>
                    </m:d>
                  </m:oMath>
                </a14:m>
                <a:r>
                  <a:rPr lang="zh-CN" altLang="en-US" sz="2600" dirty="0">
                    <a:solidFill>
                      <a:srgbClr val="000000"/>
                    </a:solidFill>
                    <a:latin typeface="Microsoft Yahei"/>
                    <a:ea typeface="Microsoft Yahei"/>
                    <a:sym typeface="Microsoft Yahei"/>
                  </a:rPr>
                  <a:t>，证明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600" i="0" dirty="0" smtClean="0">
                        <a:solidFill>
                          <a:srgbClr val="000000"/>
                        </a:solidFill>
                        <a:latin typeface="Cambria Math"/>
                        <a:ea typeface="Microsoft Yahei"/>
                        <a:sym typeface="Microsoft Yahei"/>
                      </a:rPr>
                      <m:t>P</m:t>
                    </m:r>
                    <m:d>
                      <m:dPr>
                        <m:ctrlPr>
                          <a:rPr lang="en-US" altLang="zh-CN" sz="26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/>
                            <a:sym typeface="Microsoft Yahei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2600" i="0" dirty="0" smtClean="0">
                            <a:solidFill>
                              <a:srgbClr val="000000"/>
                            </a:solidFill>
                            <a:latin typeface="Cambria Math"/>
                            <a:ea typeface="Microsoft Yahei"/>
                            <a:sym typeface="Microsoft Yahei"/>
                          </a:rPr>
                          <m:t>A</m:t>
                        </m:r>
                      </m:e>
                    </m:d>
                    <m:r>
                      <a:rPr lang="en-US" altLang="zh-CN" sz="2600" i="0" dirty="0" smtClean="0">
                        <a:solidFill>
                          <a:srgbClr val="000000"/>
                        </a:solidFill>
                        <a:latin typeface="Cambria Math"/>
                        <a:ea typeface="Microsoft Yahei"/>
                        <a:sym typeface="Microsoft Yahei"/>
                      </a:rPr>
                      <m:t>≥</m:t>
                    </m:r>
                    <m:r>
                      <m:rPr>
                        <m:sty m:val="p"/>
                      </m:rPr>
                      <a:rPr lang="en-US" altLang="zh-CN" sz="2600" i="0" dirty="0" smtClean="0">
                        <a:solidFill>
                          <a:srgbClr val="000000"/>
                        </a:solidFill>
                        <a:latin typeface="Cambria Math"/>
                        <a:ea typeface="Microsoft Yahei"/>
                        <a:sym typeface="Microsoft Yahei"/>
                      </a:rPr>
                      <m:t>P</m:t>
                    </m:r>
                    <m:d>
                      <m:dPr>
                        <m:ctrlPr>
                          <a:rPr lang="en-US" altLang="zh-CN" sz="26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/>
                            <a:sym typeface="Microsoft Yahei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2600" i="0" dirty="0" smtClean="0">
                            <a:solidFill>
                              <a:srgbClr val="000000"/>
                            </a:solidFill>
                            <a:latin typeface="Cambria Math"/>
                            <a:ea typeface="Microsoft Yahei"/>
                            <a:sym typeface="Microsoft Yahei"/>
                          </a:rPr>
                          <m:t>B</m:t>
                        </m:r>
                      </m:e>
                    </m:d>
                  </m:oMath>
                </a14:m>
                <a:r>
                  <a:rPr lang="en-US" altLang="zh-CN" sz="2600" dirty="0">
                    <a:solidFill>
                      <a:srgbClr val="000000"/>
                    </a:solidFill>
                    <a:latin typeface="Microsoft Yahei"/>
                    <a:ea typeface="Microsoft Yahei"/>
                    <a:sym typeface="Microsoft Yahei"/>
                  </a:rPr>
                  <a:t>.</a:t>
                </a:r>
                <a:endParaRPr lang="zh-CN" altLang="en-US" sz="2600" dirty="0">
                  <a:solidFill>
                    <a:srgbClr val="000000"/>
                  </a:solidFill>
                  <a:latin typeface="Microsoft Yahei"/>
                  <a:ea typeface="Microsoft Yahei"/>
                  <a:sym typeface="Microsoft Yahei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3"/>
                </p:custDataLst>
              </p:nvPr>
            </p:nvSpPr>
            <p:spPr>
              <a:xfrm>
                <a:off x="574002" y="135926"/>
                <a:ext cx="4734272" cy="5161136"/>
              </a:xfrm>
              <a:prstGeom prst="rect">
                <a:avLst/>
              </a:prstGeom>
              <a:blipFill rotWithShape="1">
                <a:blip r:embed="rId24"/>
                <a:stretch>
                  <a:fillRect l="-2188" r="-36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矩形 8"/>
          <p:cNvSpPr/>
          <p:nvPr>
            <p:custDataLst>
              <p:tags r:id="rId3"/>
            </p:custDataLst>
          </p:nvPr>
        </p:nvSpPr>
        <p:spPr>
          <a:xfrm>
            <a:off x="0" y="8270875"/>
            <a:ext cx="5715000" cy="476250"/>
          </a:xfrm>
          <a:prstGeom prst="rect">
            <a:avLst/>
          </a:prstGeom>
          <a:solidFill>
            <a:srgbClr val="FBFAEF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r>
              <a:rPr lang="zh-CN" altLang="en-US" sz="1500" dirty="0">
                <a:solidFill>
                  <a:srgbClr val="F84F41"/>
                </a:solidFill>
                <a:latin typeface="Microsoft Yahei"/>
                <a:ea typeface="Microsoft Yahei"/>
                <a:sym typeface="Microsoft Yahei"/>
              </a:rPr>
              <a:t>正常使用主观题需</a:t>
            </a:r>
            <a:r>
              <a:rPr lang="en-US" altLang="zh-CN" sz="1500" dirty="0">
                <a:solidFill>
                  <a:srgbClr val="F84F41"/>
                </a:solidFill>
                <a:latin typeface="Microsoft Yahei"/>
                <a:ea typeface="Microsoft Yahei"/>
                <a:sym typeface="Microsoft Yahei"/>
              </a:rPr>
              <a:t>2.0</a:t>
            </a:r>
            <a:r>
              <a:rPr lang="zh-CN" altLang="en-US" sz="1500" dirty="0">
                <a:solidFill>
                  <a:srgbClr val="F84F41"/>
                </a:solidFill>
                <a:latin typeface="Microsoft Yahei"/>
                <a:ea typeface="Microsoft Yahei"/>
                <a:sym typeface="Microsoft Yahei"/>
              </a:rPr>
              <a:t>以上版本雨课堂</a:t>
            </a:r>
          </a:p>
        </p:txBody>
      </p:sp>
      <p:sp>
        <p:nvSpPr>
          <p:cNvPr id="10" name="矩形 9"/>
          <p:cNvSpPr/>
          <p:nvPr>
            <p:custDataLst>
              <p:tags r:id="rId4"/>
            </p:custDataLst>
          </p:nvPr>
        </p:nvSpPr>
        <p:spPr>
          <a:xfrm>
            <a:off x="6096000" y="0"/>
            <a:ext cx="5120640" cy="9144000"/>
          </a:xfrm>
          <a:prstGeom prst="rect">
            <a:avLst/>
          </a:prstGeom>
          <a:solidFill>
            <a:srgbClr val="FFFFFF"/>
          </a:solidFill>
          <a:ln w="12700" cmpd="sng">
            <a:solidFill>
              <a:srgbClr val="9B9B9B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5" name="TextBox 14"/>
          <p:cNvSpPr txBox="1"/>
          <p:nvPr>
            <p:custDataLst>
              <p:tags r:id="rId5"/>
            </p:custDataLst>
          </p:nvPr>
        </p:nvSpPr>
        <p:spPr>
          <a:xfrm>
            <a:off x="6184900" y="8612832"/>
            <a:ext cx="4942840" cy="461665"/>
          </a:xfrm>
          <a:prstGeom prst="rect">
            <a:avLst/>
          </a:prstGeom>
          <a:solidFill>
            <a:srgbClr val="FBFAEF"/>
          </a:solidFill>
          <a:ln w="12700"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</a14:hiddenLine>
            </a:ext>
          </a:extLst>
        </p:spPr>
        <p:txBody>
          <a:bodyPr vert="horz" rtlCol="0" anchor="ctr">
            <a:spAutoFit/>
          </a:bodyPr>
          <a:lstStyle/>
          <a:p>
            <a:r>
              <a:rPr lang="zh-CN" altLang="en-US" sz="1200" dirty="0">
                <a:solidFill>
                  <a:srgbClr val="F84F41"/>
                </a:solidFill>
                <a:latin typeface="Microsoft Yahei"/>
                <a:ea typeface="Microsoft Yahei"/>
                <a:sym typeface="Microsoft Yahei"/>
              </a:rPr>
              <a:t>可为此题添加文本、图片、公式等解析，且需将内容全部放在本区域内。正常使用需</a:t>
            </a:r>
            <a:r>
              <a:rPr lang="en-US" altLang="zh-CN" sz="1200" dirty="0">
                <a:solidFill>
                  <a:srgbClr val="F84F41"/>
                </a:solidFill>
                <a:latin typeface="Microsoft Yahei"/>
                <a:ea typeface="Microsoft Yahei"/>
                <a:sym typeface="Microsoft Yahei"/>
              </a:rPr>
              <a:t>3.0</a:t>
            </a:r>
            <a:r>
              <a:rPr lang="zh-CN" altLang="en-US" sz="1200" dirty="0">
                <a:solidFill>
                  <a:srgbClr val="F84F41"/>
                </a:solidFill>
                <a:latin typeface="Microsoft Yahei"/>
                <a:ea typeface="Microsoft Yahei"/>
                <a:sym typeface="Microsoft Yahei"/>
              </a:rPr>
              <a:t>以上版本</a:t>
            </a:r>
          </a:p>
        </p:txBody>
      </p:sp>
      <p:sp>
        <p:nvSpPr>
          <p:cNvPr id="16" name="TextBox 15"/>
          <p:cNvSpPr txBox="1"/>
          <p:nvPr>
            <p:custDataLst>
              <p:tags r:id="rId6"/>
            </p:custDataLst>
          </p:nvPr>
        </p:nvSpPr>
        <p:spPr>
          <a:xfrm>
            <a:off x="6299200" y="635000"/>
            <a:ext cx="4612640" cy="400110"/>
          </a:xfrm>
          <a:prstGeom prst="rect">
            <a:avLst/>
          </a:prstGeom>
          <a:noFill/>
        </p:spPr>
        <p:txBody>
          <a:bodyPr vert="horz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Yahei"/>
                <a:ea typeface="Microsoft Yahei"/>
                <a:cs typeface="+mn-cs"/>
                <a:sym typeface="Microsoft Yahei"/>
              </a:rPr>
              <a:t>(1)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crosoft Yahei"/>
              <a:ea typeface="Microsoft Yahei"/>
              <a:cs typeface="+mn-cs"/>
              <a:sym typeface="Microsoft Yahei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4821" y="571500"/>
            <a:ext cx="4329119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900" y="1390650"/>
            <a:ext cx="240030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217" y="1757129"/>
            <a:ext cx="4329131" cy="582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107" y="2280549"/>
            <a:ext cx="2548472" cy="42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>
            <p:custDataLst>
              <p:tags r:id="rId7"/>
            </p:custDataLst>
          </p:nvPr>
        </p:nvSpPr>
        <p:spPr>
          <a:xfrm>
            <a:off x="6271784" y="2901971"/>
            <a:ext cx="4612640" cy="400110"/>
          </a:xfrm>
          <a:prstGeom prst="rect">
            <a:avLst/>
          </a:prstGeom>
          <a:noFill/>
        </p:spPr>
        <p:txBody>
          <a:bodyPr vert="horz" rtlCol="0" anchor="t" anchorCtr="0">
            <a:spAutoFit/>
          </a:bodyPr>
          <a:lstStyle/>
          <a:p>
            <a:endParaRPr lang="zh-CN" altLang="en-US" sz="2000" dirty="0">
              <a:solidFill>
                <a:srgbClr val="000000"/>
              </a:solidFill>
              <a:latin typeface="Microsoft Yahei"/>
              <a:ea typeface="Microsoft Yahei"/>
              <a:sym typeface="Microsoft Yahei"/>
            </a:endParaRPr>
          </a:p>
        </p:txBody>
      </p:sp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696" y="2689529"/>
            <a:ext cx="3347754" cy="783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7792" y="3419511"/>
            <a:ext cx="2155980" cy="5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6" name="Picture 8"/>
          <p:cNvPicPr>
            <a:picLocks noChangeAspect="1" noChangeArrowheads="1"/>
          </p:cNvPicPr>
          <p:nvPr/>
        </p:nvPicPr>
        <p:blipFill rotWithShape="1"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08"/>
          <a:stretch/>
        </p:blipFill>
        <p:spPr bwMode="auto">
          <a:xfrm>
            <a:off x="6409276" y="4571999"/>
            <a:ext cx="4392488" cy="750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24"/>
          <p:cNvSpPr txBox="1"/>
          <p:nvPr>
            <p:custDataLst>
              <p:tags r:id="rId8"/>
            </p:custDataLst>
          </p:nvPr>
        </p:nvSpPr>
        <p:spPr>
          <a:xfrm>
            <a:off x="6096000" y="5177095"/>
            <a:ext cx="578604" cy="400110"/>
          </a:xfrm>
          <a:prstGeom prst="rect">
            <a:avLst/>
          </a:prstGeom>
          <a:noFill/>
        </p:spPr>
        <p:txBody>
          <a:bodyPr vert="horz" wrap="square" rtlCol="0" anchor="t" anchorCtr="0">
            <a:spAutoFit/>
          </a:bodyPr>
          <a:lstStyle/>
          <a:p>
            <a:endParaRPr lang="zh-CN" altLang="en-US" sz="2000" dirty="0">
              <a:solidFill>
                <a:srgbClr val="000000"/>
              </a:solidFill>
              <a:latin typeface="Microsoft Yahei"/>
              <a:ea typeface="Microsoft Yahei"/>
              <a:sym typeface="Microsoft Yahei"/>
            </a:endParaRPr>
          </a:p>
        </p:txBody>
      </p:sp>
      <p:pic>
        <p:nvPicPr>
          <p:cNvPr id="17417" name="Picture 9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965" y="5270879"/>
            <a:ext cx="3853493" cy="612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8" name="Picture 10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237" y="5860343"/>
            <a:ext cx="3294248" cy="39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950" y="6258267"/>
            <a:ext cx="5033732" cy="2250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组合 13"/>
          <p:cNvGrpSpPr/>
          <p:nvPr>
            <p:custDataLst>
              <p:tags r:id="rId9"/>
            </p:custDataLst>
          </p:nvPr>
        </p:nvGrpSpPr>
        <p:grpSpPr>
          <a:xfrm>
            <a:off x="6108700" y="0"/>
            <a:ext cx="5095240" cy="647700"/>
            <a:chOff x="6108700" y="0"/>
            <a:chExt cx="5095240" cy="647700"/>
          </a:xfrm>
        </p:grpSpPr>
        <p:sp>
          <p:nvSpPr>
            <p:cNvPr id="11" name="RemarkBack"/>
            <p:cNvSpPr/>
            <p:nvPr>
              <p:custDataLst>
                <p:tags r:id="rId19"/>
              </p:custDataLst>
            </p:nvPr>
          </p:nvSpPr>
          <p:spPr>
            <a:xfrm>
              <a:off x="6108700" y="12700"/>
              <a:ext cx="5095240" cy="635000"/>
            </a:xfrm>
            <a:prstGeom prst="rect">
              <a:avLst/>
            </a:prstGeom>
            <a:solidFill>
              <a:srgbClr val="F6F7F8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RemarkBlock"/>
            <p:cNvSpPr/>
            <p:nvPr>
              <p:custDataLst>
                <p:tags r:id="rId20"/>
              </p:custDataLst>
            </p:nvPr>
          </p:nvSpPr>
          <p:spPr>
            <a:xfrm>
              <a:off x="6108700" y="12700"/>
              <a:ext cx="190500" cy="635000"/>
            </a:xfrm>
            <a:prstGeom prst="rect">
              <a:avLst/>
            </a:prstGeom>
            <a:solidFill>
              <a:srgbClr val="639EF4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RemarkTitleText"/>
            <p:cNvSpPr txBox="1"/>
            <p:nvPr>
              <p:custDataLst>
                <p:tags r:id="rId21"/>
              </p:custDataLst>
            </p:nvPr>
          </p:nvSpPr>
          <p:spPr>
            <a:xfrm>
              <a:off x="6350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>
                  <a:solidFill>
                    <a:srgbClr val="000000"/>
                  </a:solidFill>
                  <a:latin typeface="Microsoft Yahei"/>
                  <a:ea typeface="Microsoft Yahei"/>
                  <a:sym typeface="Microsoft Yahei"/>
                </a:rPr>
                <a:t>答案解析</a:t>
              </a:r>
            </a:p>
          </p:txBody>
        </p:sp>
      </p:grpSp>
      <p:sp>
        <p:nvSpPr>
          <p:cNvPr id="17" name="RemarkBack"/>
          <p:cNvSpPr/>
          <p:nvPr>
            <p:custDataLst>
              <p:tags r:id="rId10"/>
            </p:custDataLst>
          </p:nvPr>
        </p:nvSpPr>
        <p:spPr>
          <a:xfrm>
            <a:off x="6108700" y="12700"/>
            <a:ext cx="5095240" cy="635000"/>
          </a:xfrm>
          <a:prstGeom prst="rect">
            <a:avLst/>
          </a:prstGeom>
          <a:solidFill>
            <a:srgbClr val="F6F7F8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RemarkBlock"/>
          <p:cNvSpPr/>
          <p:nvPr>
            <p:custDataLst>
              <p:tags r:id="rId11"/>
            </p:custDataLst>
          </p:nvPr>
        </p:nvSpPr>
        <p:spPr>
          <a:xfrm>
            <a:off x="6108700" y="12700"/>
            <a:ext cx="190500" cy="635000"/>
          </a:xfrm>
          <a:prstGeom prst="rect">
            <a:avLst/>
          </a:prstGeom>
          <a:solidFill>
            <a:srgbClr val="639EF4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RemarkTitleText"/>
          <p:cNvSpPr txBox="1"/>
          <p:nvPr>
            <p:custDataLst>
              <p:tags r:id="rId12"/>
            </p:custDataLst>
          </p:nvPr>
        </p:nvSpPr>
        <p:spPr>
          <a:xfrm>
            <a:off x="6350000" y="0"/>
            <a:ext cx="1905000" cy="635000"/>
          </a:xfrm>
          <a:prstGeom prst="rect">
            <a:avLst/>
          </a:prstGeom>
          <a:noFill/>
        </p:spPr>
        <p:txBody>
          <a:bodyPr vert="horz" wrap="none" rtlCol="0" anchor="ctr" anchorCtr="0">
            <a:noAutofit/>
          </a:bodyPr>
          <a:lstStyle/>
          <a:p>
            <a:r>
              <a:rPr lang="zh-CN" altLang="en-US">
                <a:solidFill>
                  <a:srgbClr val="000000"/>
                </a:solidFill>
                <a:latin typeface="Microsoft Yahei"/>
                <a:ea typeface="Microsoft Yahei"/>
                <a:sym typeface="Microsoft Yahei"/>
              </a:rPr>
              <a:t>答案解析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190389E4-613F-4F2C-A742-3649C3CE5D0F}"/>
              </a:ext>
            </a:extLst>
          </p:cNvPr>
          <p:cNvSpPr txBox="1"/>
          <p:nvPr/>
        </p:nvSpPr>
        <p:spPr>
          <a:xfrm>
            <a:off x="6348050" y="4099301"/>
            <a:ext cx="4329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由：</a:t>
            </a:r>
            <a:r>
              <a:rPr kumimoji="0" lang="de-DE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P(A|B)=P(AB)/P(B)=1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则</a:t>
            </a:r>
            <a:r>
              <a:rPr kumimoji="0" lang="zh-CN" alt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 </a:t>
            </a:r>
            <a:r>
              <a:rPr kumimoji="0" lang="de-DE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P(AB)=P(B).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8" name="组合 7"/>
          <p:cNvGrpSpPr/>
          <p:nvPr>
            <p:custDataLst>
              <p:tags r:id="rId13"/>
            </p:custDataLst>
          </p:nvPr>
        </p:nvGrpSpPr>
        <p:grpSpPr>
          <a:xfrm>
            <a:off x="0" y="0"/>
            <a:ext cx="5715000" cy="635000"/>
            <a:chOff x="0" y="0"/>
            <a:chExt cx="5715000" cy="635000"/>
          </a:xfrm>
        </p:grpSpPr>
        <p:sp>
          <p:nvSpPr>
            <p:cNvPr id="4" name="TitleBackground"/>
            <p:cNvSpPr/>
            <p:nvPr>
              <p:custDataLst>
                <p:tags r:id="rId15"/>
              </p:custDataLst>
            </p:nvPr>
          </p:nvSpPr>
          <p:spPr>
            <a:xfrm>
              <a:off x="0" y="0"/>
              <a:ext cx="5715000" cy="635000"/>
            </a:xfrm>
            <a:prstGeom prst="rect">
              <a:avLst/>
            </a:prstGeom>
            <a:solidFill>
              <a:srgbClr val="F6F7F8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ColorBlock"/>
            <p:cNvSpPr/>
            <p:nvPr>
              <p:custDataLst>
                <p:tags r:id="rId16"/>
              </p:custDataLst>
            </p:nvPr>
          </p:nvSpPr>
          <p:spPr>
            <a:xfrm>
              <a:off x="0" y="0"/>
              <a:ext cx="190500" cy="635000"/>
            </a:xfrm>
            <a:prstGeom prst="rect">
              <a:avLst/>
            </a:prstGeom>
            <a:solidFill>
              <a:srgbClr val="639EF4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TypeText"/>
            <p:cNvSpPr txBox="1"/>
            <p:nvPr>
              <p:custDataLst>
                <p:tags r:id="rId17"/>
              </p:custDataLst>
            </p:nvPr>
          </p:nvSpPr>
          <p:spPr>
            <a:xfrm>
              <a:off x="254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Microsoft Yahei"/>
                  <a:ea typeface="Microsoft Yahei"/>
                  <a:sym typeface="Microsoft Yahei"/>
                </a:rPr>
                <a:t>主观题</a:t>
              </a:r>
            </a:p>
          </p:txBody>
        </p:sp>
        <p:sp>
          <p:nvSpPr>
            <p:cNvPr id="7" name="TipText"/>
            <p:cNvSpPr txBox="1"/>
            <p:nvPr>
              <p:custDataLst>
                <p:tags r:id="rId18"/>
              </p:custDataLst>
            </p:nvPr>
          </p:nvSpPr>
          <p:spPr>
            <a:xfrm>
              <a:off x="1525905" y="10922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>
                  <a:solidFill>
                    <a:srgbClr val="808080"/>
                  </a:solidFill>
                  <a:latin typeface="Microsoft Yahei"/>
                  <a:ea typeface="Microsoft Yahei"/>
                  <a:sym typeface="Microsoft Yahei"/>
                </a:rPr>
                <a:t>14</a:t>
              </a:r>
              <a:r>
                <a:rPr lang="zh-CN" altLang="en-US" sz="2000">
                  <a:solidFill>
                    <a:srgbClr val="808080"/>
                  </a:solidFill>
                  <a:latin typeface="Microsoft Yahei"/>
                  <a:ea typeface="Microsoft Yahei"/>
                  <a:sym typeface="Microsoft Yahei"/>
                </a:rPr>
                <a:t>分</a:t>
              </a:r>
            </a:p>
          </p:txBody>
        </p:sp>
      </p:grpSp>
      <p:pic>
        <p:nvPicPr>
          <p:cNvPr id="2" name="图片 1"/>
          <p:cNvPicPr>
            <a:picLocks/>
          </p:cNvPicPr>
          <p:nvPr>
            <p:custDataLst>
              <p:tags r:id="rId14"/>
            </p:custDataLst>
          </p:nvPr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600" y="63500"/>
            <a:ext cx="1422400" cy="50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22673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99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06009" y="1299855"/>
                <a:ext cx="4516755" cy="2492990"/>
              </a:xfrm>
              <a:prstGeom prst="rect">
                <a:avLst/>
              </a:prstGeom>
              <a:noFill/>
              <a:ln w="12700"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>
                    <a:solidFill>
                      <a:schemeClr val="tx1"/>
                    </a:solidFill>
                  </a14:hiddenLine>
                </a:ext>
              </a:extLst>
            </p:spPr>
            <p:txBody>
              <a:bodyPr vert="horz" wrap="square" rtlCol="0" anchor="ctr">
                <a:spAutoFit/>
              </a:bodyPr>
              <a:lstStyle/>
              <a:p>
                <a:r>
                  <a:rPr lang="en-US" altLang="zh-CN" sz="2600" dirty="0">
                    <a:solidFill>
                      <a:srgbClr val="000000"/>
                    </a:solidFill>
                    <a:latin typeface="Microsoft Yahei"/>
                    <a:ea typeface="Microsoft Yahei"/>
                    <a:sym typeface="Microsoft Yahei"/>
                  </a:rPr>
                  <a:t>1. </a:t>
                </a:r>
                <a:r>
                  <a:rPr lang="zh-CN" altLang="en-US" sz="2600" dirty="0">
                    <a:solidFill>
                      <a:srgbClr val="000000"/>
                    </a:solidFill>
                    <a:latin typeface="Microsoft Yahei"/>
                    <a:ea typeface="Microsoft Yahei"/>
                    <a:sym typeface="Microsoft Yahei"/>
                  </a:rPr>
                  <a:t>设盒中有</a:t>
                </a:r>
                <a:r>
                  <a:rPr lang="en-US" altLang="zh-CN" sz="2600" dirty="0">
                    <a:solidFill>
                      <a:srgbClr val="000000"/>
                    </a:solidFill>
                    <a:latin typeface="Microsoft Yahei"/>
                    <a:ea typeface="Microsoft Yahei"/>
                    <a:sym typeface="Microsoft Yahei"/>
                  </a:rPr>
                  <a:t>10</a:t>
                </a:r>
                <a:r>
                  <a:rPr lang="zh-CN" altLang="en-US" sz="2600" dirty="0">
                    <a:solidFill>
                      <a:srgbClr val="000000"/>
                    </a:solidFill>
                    <a:latin typeface="Microsoft Yahei"/>
                    <a:ea typeface="Microsoft Yahei"/>
                    <a:sym typeface="Microsoft Yahei"/>
                  </a:rPr>
                  <a:t>个木质球</a:t>
                </a:r>
                <a:r>
                  <a:rPr lang="en-US" altLang="zh-CN" sz="2600" dirty="0">
                    <a:solidFill>
                      <a:srgbClr val="000000"/>
                    </a:solidFill>
                    <a:latin typeface="Microsoft Yahei"/>
                    <a:ea typeface="Microsoft Yahei"/>
                    <a:sym typeface="Microsoft Yahei"/>
                  </a:rPr>
                  <a:t>,</a:t>
                </a:r>
                <a:r>
                  <a:rPr lang="zh-CN" altLang="en-US" sz="2600" dirty="0">
                    <a:solidFill>
                      <a:srgbClr val="000000"/>
                    </a:solidFill>
                    <a:latin typeface="Microsoft Yahei"/>
                    <a:ea typeface="Microsoft Yahei"/>
                    <a:sym typeface="Microsoft Yahei"/>
                  </a:rPr>
                  <a:t>其中</a:t>
                </a:r>
                <a:r>
                  <a:rPr lang="en-US" altLang="zh-CN" sz="2600" dirty="0">
                    <a:solidFill>
                      <a:srgbClr val="000000"/>
                    </a:solidFill>
                    <a:latin typeface="Microsoft Yahei"/>
                    <a:ea typeface="Microsoft Yahei"/>
                    <a:sym typeface="Microsoft Yahei"/>
                  </a:rPr>
                  <a:t>3</a:t>
                </a:r>
                <a:r>
                  <a:rPr lang="zh-CN" altLang="en-US" sz="2600" dirty="0">
                    <a:solidFill>
                      <a:srgbClr val="000000"/>
                    </a:solidFill>
                    <a:latin typeface="Microsoft Yahei"/>
                    <a:ea typeface="Microsoft Yahei"/>
                    <a:sym typeface="Microsoft Yahei"/>
                  </a:rPr>
                  <a:t>个红色、</a:t>
                </a:r>
                <a:r>
                  <a:rPr lang="en-US" altLang="zh-CN" sz="2600" dirty="0">
                    <a:solidFill>
                      <a:srgbClr val="000000"/>
                    </a:solidFill>
                    <a:latin typeface="Microsoft Yahei"/>
                    <a:ea typeface="Microsoft Yahei"/>
                    <a:sym typeface="Microsoft Yahei"/>
                  </a:rPr>
                  <a:t>7</a:t>
                </a:r>
                <a:r>
                  <a:rPr lang="zh-CN" altLang="en-US" sz="2600" dirty="0">
                    <a:solidFill>
                      <a:srgbClr val="000000"/>
                    </a:solidFill>
                    <a:latin typeface="Microsoft Yahei"/>
                    <a:ea typeface="Microsoft Yahei"/>
                    <a:sym typeface="Microsoft Yahei"/>
                  </a:rPr>
                  <a:t>个蓝色</a:t>
                </a:r>
                <a:r>
                  <a:rPr lang="en-US" altLang="zh-CN" sz="2600" dirty="0">
                    <a:solidFill>
                      <a:srgbClr val="000000"/>
                    </a:solidFill>
                    <a:latin typeface="Microsoft Yahei"/>
                    <a:ea typeface="Microsoft Yahei"/>
                    <a:sym typeface="Microsoft Yahei"/>
                  </a:rPr>
                  <a:t>,</a:t>
                </a:r>
                <a:r>
                  <a:rPr lang="zh-CN" altLang="en-US" sz="2600" dirty="0">
                    <a:solidFill>
                      <a:srgbClr val="000000"/>
                    </a:solidFill>
                    <a:latin typeface="Microsoft Yahei"/>
                    <a:ea typeface="Microsoft Yahei"/>
                    <a:sym typeface="Microsoft Yahei"/>
                  </a:rPr>
                  <a:t>还有</a:t>
                </a:r>
                <a:r>
                  <a:rPr lang="en-US" altLang="zh-CN" sz="2600" dirty="0">
                    <a:solidFill>
                      <a:srgbClr val="000000"/>
                    </a:solidFill>
                    <a:latin typeface="Microsoft Yahei"/>
                    <a:ea typeface="Microsoft Yahei"/>
                    <a:sym typeface="Microsoft Yahei"/>
                  </a:rPr>
                  <a:t>6</a:t>
                </a:r>
                <a:r>
                  <a:rPr lang="zh-CN" altLang="en-US" sz="2600" dirty="0">
                    <a:solidFill>
                      <a:srgbClr val="000000"/>
                    </a:solidFill>
                    <a:latin typeface="Microsoft Yahei"/>
                    <a:ea typeface="Microsoft Yahei"/>
                    <a:sym typeface="Microsoft Yahei"/>
                  </a:rPr>
                  <a:t>个玻璃球</a:t>
                </a:r>
                <a:r>
                  <a:rPr lang="en-US" altLang="zh-CN" sz="2600" dirty="0">
                    <a:solidFill>
                      <a:srgbClr val="000000"/>
                    </a:solidFill>
                    <a:latin typeface="Microsoft Yahei"/>
                    <a:ea typeface="Microsoft Yahei"/>
                    <a:sym typeface="Microsoft Yahei"/>
                  </a:rPr>
                  <a:t>,</a:t>
                </a:r>
                <a:r>
                  <a:rPr lang="zh-CN" altLang="en-US" sz="2600" dirty="0">
                    <a:solidFill>
                      <a:srgbClr val="000000"/>
                    </a:solidFill>
                    <a:latin typeface="Microsoft Yahei"/>
                    <a:ea typeface="Microsoft Yahei"/>
                    <a:sym typeface="Microsoft Yahei"/>
                  </a:rPr>
                  <a:t>其中</a:t>
                </a:r>
                <a:r>
                  <a:rPr lang="en-US" altLang="zh-CN" sz="2600" dirty="0">
                    <a:solidFill>
                      <a:srgbClr val="000000"/>
                    </a:solidFill>
                    <a:latin typeface="Microsoft Yahei"/>
                    <a:ea typeface="Microsoft Yahei"/>
                    <a:sym typeface="Microsoft Yahei"/>
                  </a:rPr>
                  <a:t>2</a:t>
                </a:r>
                <a:r>
                  <a:rPr lang="zh-CN" altLang="en-US" sz="2600" dirty="0">
                    <a:solidFill>
                      <a:srgbClr val="000000"/>
                    </a:solidFill>
                    <a:latin typeface="Microsoft Yahei"/>
                    <a:ea typeface="Microsoft Yahei"/>
                    <a:sym typeface="Microsoft Yahei"/>
                  </a:rPr>
                  <a:t>个红色、</a:t>
                </a:r>
                <a:r>
                  <a:rPr lang="en-US" altLang="zh-CN" sz="2600" dirty="0">
                    <a:solidFill>
                      <a:srgbClr val="000000"/>
                    </a:solidFill>
                    <a:latin typeface="Microsoft Yahei"/>
                    <a:ea typeface="Microsoft Yahei"/>
                    <a:sym typeface="Microsoft Yahei"/>
                  </a:rPr>
                  <a:t>4</a:t>
                </a:r>
                <a:r>
                  <a:rPr lang="zh-CN" altLang="en-US" sz="2600" dirty="0">
                    <a:solidFill>
                      <a:srgbClr val="000000"/>
                    </a:solidFill>
                    <a:latin typeface="Microsoft Yahei"/>
                    <a:ea typeface="Microsoft Yahei"/>
                    <a:sym typeface="Microsoft Yahei"/>
                  </a:rPr>
                  <a:t>个蓝色</a:t>
                </a:r>
                <a:r>
                  <a:rPr lang="en-US" altLang="zh-CN" sz="2600" dirty="0">
                    <a:solidFill>
                      <a:srgbClr val="000000"/>
                    </a:solidFill>
                    <a:latin typeface="Microsoft Yahei"/>
                    <a:ea typeface="Microsoft Yahei"/>
                    <a:sym typeface="Microsoft Yahei"/>
                  </a:rPr>
                  <a:t>,</a:t>
                </a:r>
                <a:r>
                  <a:rPr lang="zh-CN" altLang="en-US" sz="2600" dirty="0">
                    <a:solidFill>
                      <a:srgbClr val="000000"/>
                    </a:solidFill>
                    <a:latin typeface="Microsoft Yahei"/>
                    <a:ea typeface="Microsoft Yahei"/>
                    <a:sym typeface="Microsoft Yahei"/>
                  </a:rPr>
                  <a:t>从中任取一球</a:t>
                </a:r>
                <a:r>
                  <a:rPr lang="en-US" altLang="zh-CN" sz="2600" dirty="0">
                    <a:solidFill>
                      <a:srgbClr val="000000"/>
                    </a:solidFill>
                    <a:latin typeface="Microsoft Yahei"/>
                    <a:ea typeface="Microsoft Yahei"/>
                    <a:sym typeface="Microsoft Yahei"/>
                  </a:rPr>
                  <a:t>,</a:t>
                </a:r>
                <a:r>
                  <a:rPr lang="zh-CN" altLang="en-US" sz="2600" dirty="0">
                    <a:solidFill>
                      <a:srgbClr val="000000"/>
                    </a:solidFill>
                    <a:latin typeface="Microsoft Yahei"/>
                    <a:ea typeface="Microsoft Yahei"/>
                    <a:sym typeface="Microsoft Yahei"/>
                  </a:rPr>
                  <a:t>记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600" i="0" dirty="0" smtClean="0">
                        <a:solidFill>
                          <a:srgbClr val="000000"/>
                        </a:solidFill>
                        <a:latin typeface="Cambria Math"/>
                        <a:ea typeface="Microsoft Yahei"/>
                        <a:sym typeface="Microsoft Yahei"/>
                      </a:rPr>
                      <m:t>A</m:t>
                    </m:r>
                  </m:oMath>
                </a14:m>
                <a:r>
                  <a:rPr lang="en-US" altLang="zh-CN" sz="2600" dirty="0">
                    <a:solidFill>
                      <a:srgbClr val="000000"/>
                    </a:solidFill>
                    <a:latin typeface="Microsoft Yahei"/>
                    <a:ea typeface="Microsoft Yahei"/>
                    <a:sym typeface="Microsoft Yahei"/>
                  </a:rPr>
                  <a:t>:</a:t>
                </a:r>
                <a:r>
                  <a:rPr lang="zh-CN" altLang="en-US" sz="2600" dirty="0">
                    <a:solidFill>
                      <a:srgbClr val="000000"/>
                    </a:solidFill>
                    <a:latin typeface="Microsoft Yahei"/>
                    <a:ea typeface="Microsoft Yahei"/>
                    <a:sym typeface="Microsoft Yahei"/>
                  </a:rPr>
                  <a:t>取到蓝色球</a:t>
                </a:r>
                <a:r>
                  <a:rPr lang="en-US" altLang="zh-CN" sz="2600" dirty="0">
                    <a:solidFill>
                      <a:srgbClr val="000000"/>
                    </a:solidFill>
                    <a:latin typeface="Microsoft Yahei"/>
                    <a:ea typeface="Microsoft Yahei"/>
                    <a:sym typeface="Microsoft Yahei"/>
                  </a:rPr>
                  <a:t>,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600" i="0" dirty="0" smtClean="0">
                        <a:solidFill>
                          <a:srgbClr val="000000"/>
                        </a:solidFill>
                        <a:latin typeface="Cambria Math"/>
                        <a:ea typeface="Microsoft Yahei"/>
                        <a:sym typeface="Microsoft Yahei"/>
                      </a:rPr>
                      <m:t>B</m:t>
                    </m:r>
                  </m:oMath>
                </a14:m>
                <a:r>
                  <a:rPr lang="en-US" altLang="zh-CN" sz="2600" dirty="0">
                    <a:solidFill>
                      <a:srgbClr val="000000"/>
                    </a:solidFill>
                    <a:latin typeface="Microsoft Yahei"/>
                    <a:ea typeface="Microsoft Yahei"/>
                    <a:sym typeface="Microsoft Yahei"/>
                  </a:rPr>
                  <a:t>:</a:t>
                </a:r>
                <a:r>
                  <a:rPr lang="zh-CN" altLang="en-US" sz="2600" dirty="0">
                    <a:solidFill>
                      <a:srgbClr val="000000"/>
                    </a:solidFill>
                    <a:latin typeface="Microsoft Yahei"/>
                    <a:ea typeface="Microsoft Yahei"/>
                    <a:sym typeface="Microsoft Yahei"/>
                  </a:rPr>
                  <a:t>取到玻璃球</a:t>
                </a:r>
                <a:r>
                  <a:rPr lang="en-US" altLang="zh-CN" sz="2600" dirty="0">
                    <a:solidFill>
                      <a:srgbClr val="000000"/>
                    </a:solidFill>
                    <a:latin typeface="Microsoft Yahei"/>
                    <a:ea typeface="Microsoft Yahei"/>
                    <a:sym typeface="Microsoft Yahei"/>
                  </a:rPr>
                  <a:t>,</a:t>
                </a:r>
                <a:r>
                  <a:rPr lang="zh-CN" altLang="en-US" sz="2600" dirty="0">
                    <a:solidFill>
                      <a:srgbClr val="000000"/>
                    </a:solidFill>
                    <a:latin typeface="Microsoft Yahei"/>
                    <a:ea typeface="Microsoft Yahei"/>
                    <a:sym typeface="Microsoft Yahei"/>
                  </a:rPr>
                  <a:t>则</a:t>
                </a:r>
                <a14:m>
                  <m:oMath xmlns:m="http://schemas.openxmlformats.org/officeDocument/2006/math">
                    <m:r>
                      <a:rPr lang="en-US" altLang="zh-CN" sz="2600" i="1" dirty="0" smtClean="0">
                        <a:solidFill>
                          <a:srgbClr val="000000"/>
                        </a:solidFill>
                        <a:latin typeface="Cambria Math"/>
                        <a:ea typeface="Microsoft Yahei"/>
                        <a:sym typeface="Microsoft Yahei"/>
                      </a:rPr>
                      <m:t>𝑃</m:t>
                    </m:r>
                    <m:d>
                      <m:dPr>
                        <m:ctrlPr>
                          <a:rPr lang="en-US" altLang="zh-CN" sz="26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/>
                            <a:sym typeface="Microsoft Yahei"/>
                          </a:rPr>
                        </m:ctrlPr>
                      </m:dPr>
                      <m:e>
                        <m:r>
                          <a:rPr lang="en-US" altLang="zh-CN" sz="2600" i="1" dirty="0" smtClean="0">
                            <a:solidFill>
                              <a:srgbClr val="000000"/>
                            </a:solidFill>
                            <a:latin typeface="Cambria Math"/>
                            <a:ea typeface="Microsoft Yahei"/>
                            <a:sym typeface="Microsoft Yahei"/>
                          </a:rPr>
                          <m:t>𝐵</m:t>
                        </m:r>
                        <m:d>
                          <m:dPr>
                            <m:begChr m:val="|"/>
                            <m:endChr m:val=""/>
                            <m:ctrlPr>
                              <a:rPr lang="en-US" altLang="zh-CN" sz="260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/>
                                <a:sym typeface="Microsoft Yahei"/>
                              </a:rPr>
                            </m:ctrlPr>
                          </m:dPr>
                          <m:e>
                            <m:r>
                              <a:rPr lang="en-US" altLang="zh-CN" sz="260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Microsoft Yahei"/>
                                <a:sym typeface="Microsoft Yahei"/>
                              </a:rPr>
                              <m:t>𝐴</m:t>
                            </m:r>
                          </m:e>
                        </m:d>
                      </m:e>
                    </m:d>
                    <m:r>
                      <a:rPr lang="en-US" altLang="zh-CN" sz="2600" i="1" dirty="0" smtClean="0">
                        <a:solidFill>
                          <a:srgbClr val="000000"/>
                        </a:solidFill>
                        <a:latin typeface="Cambria Math"/>
                        <a:ea typeface="Microsoft Yahei"/>
                        <a:sym typeface="Microsoft Yahei"/>
                      </a:rPr>
                      <m:t>=</m:t>
                    </m:r>
                  </m:oMath>
                </a14:m>
                <a:r>
                  <a:rPr lang="zh-CN" altLang="en-US" sz="2600" dirty="0">
                    <a:solidFill>
                      <a:srgbClr val="000000"/>
                    </a:solidFill>
                    <a:latin typeface="Microsoft Yahei"/>
                    <a:ea typeface="Microsoft Yahei"/>
                    <a:sym typeface="Microsoft Yahei"/>
                  </a:rPr>
                  <a:t>（）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8"/>
                </p:custDataLst>
              </p:nvPr>
            </p:nvSpPr>
            <p:spPr>
              <a:xfrm>
                <a:off x="506009" y="1299855"/>
                <a:ext cx="4516755" cy="2492990"/>
              </a:xfrm>
              <a:prstGeom prst="rect">
                <a:avLst/>
              </a:prstGeom>
              <a:blipFill>
                <a:blip r:embed="rId29"/>
                <a:stretch>
                  <a:fillRect l="-2429" t="-1711" r="-2294" b="-5868"/>
                </a:stretch>
              </a:blipFill>
              <a:ln w="12700"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1143000" y="3721337"/>
                <a:ext cx="1003618" cy="844077"/>
              </a:xfrm>
              <a:prstGeom prst="rect">
                <a:avLst/>
              </a:prstGeom>
              <a:noFill/>
              <a:ln w="12700"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>
                    <a:solidFill>
                      <a:schemeClr val="tx1"/>
                    </a:solidFill>
                  </a14:hiddenLine>
                </a:ext>
              </a:extLst>
            </p:spPr>
            <p:txBody>
              <a:bodyPr vert="horz" wrap="square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6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icrosoft Yahei"/>
                              <a:sym typeface="Microsoft Yahei"/>
                            </a:rPr>
                          </m:ctrlPr>
                        </m:fPr>
                        <m:num>
                          <m:r>
                            <a:rPr lang="en-US" altLang="zh-CN" sz="2600" i="1" dirty="0" smtClean="0">
                              <a:solidFill>
                                <a:srgbClr val="000000"/>
                              </a:solidFill>
                              <a:latin typeface="Cambria Math"/>
                              <a:ea typeface="Microsoft Yahei"/>
                              <a:sym typeface="Microsoft Yahei"/>
                            </a:rPr>
                            <m:t>6</m:t>
                          </m:r>
                        </m:num>
                        <m:den>
                          <m:r>
                            <a:rPr lang="en-US" altLang="zh-CN" sz="2600" i="1" dirty="0" smtClean="0">
                              <a:solidFill>
                                <a:srgbClr val="000000"/>
                              </a:solidFill>
                              <a:latin typeface="Cambria Math"/>
                              <a:ea typeface="Microsoft Yahei"/>
                              <a:sym typeface="Microsoft Yahei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zh-CN" altLang="en-US" sz="2600" dirty="0">
                  <a:solidFill>
                    <a:srgbClr val="000000"/>
                  </a:solidFill>
                  <a:latin typeface="Microsoft Yahei"/>
                  <a:ea typeface="Microsoft Yahei"/>
                  <a:sym typeface="Microsoft Yahei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0"/>
                </p:custDataLst>
              </p:nvPr>
            </p:nvSpPr>
            <p:spPr>
              <a:xfrm>
                <a:off x="1143000" y="3721337"/>
                <a:ext cx="1003618" cy="844077"/>
              </a:xfrm>
              <a:prstGeom prst="rect">
                <a:avLst/>
              </a:prstGeom>
              <a:blipFill rotWithShape="1">
                <a:blip r:embed="rId31"/>
                <a:stretch>
                  <a:fillRect/>
                </a:stretch>
              </a:blipFill>
              <a:ln w="12700"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椭圆 9"/>
          <p:cNvSpPr>
            <a:spLocks noChangeAspect="1"/>
          </p:cNvSpPr>
          <p:nvPr>
            <p:custDataLst>
              <p:tags r:id="rId4"/>
            </p:custDataLst>
          </p:nvPr>
        </p:nvSpPr>
        <p:spPr>
          <a:xfrm>
            <a:off x="539496" y="3869055"/>
            <a:ext cx="548640" cy="548640"/>
          </a:xfrm>
          <a:prstGeom prst="ellipse">
            <a:avLst/>
          </a:prstGeom>
          <a:solidFill>
            <a:srgbClr val="808080"/>
          </a:solidFill>
          <a:ln w="12700"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altLang="zh-CN" sz="1600">
                <a:solidFill>
                  <a:srgbClr val="FFFFFF"/>
                </a:solidFill>
                <a:latin typeface="Microsoft Yahei"/>
                <a:ea typeface="Microsoft Yahei"/>
                <a:sym typeface="Microsoft Yahei"/>
              </a:rPr>
              <a:t>A</a:t>
            </a:r>
            <a:endParaRPr lang="zh-CN" altLang="en-US" sz="1600">
              <a:solidFill>
                <a:srgbClr val="FFFFFF"/>
              </a:solidFill>
              <a:latin typeface="Microsoft Yahei"/>
              <a:ea typeface="Microsoft Yahei"/>
              <a:sym typeface="Microsoft Yahe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1143000" y="4864337"/>
                <a:ext cx="1003618" cy="844077"/>
              </a:xfrm>
              <a:prstGeom prst="rect">
                <a:avLst/>
              </a:prstGeom>
              <a:noFill/>
              <a:ln w="12700"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>
                    <a:solidFill>
                      <a:schemeClr val="tx1"/>
                    </a:solidFill>
                  </a14:hiddenLine>
                </a:ext>
              </a:extLst>
            </p:spPr>
            <p:txBody>
              <a:bodyPr vert="horz" wrap="square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6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icrosoft Yahei"/>
                              <a:sym typeface="Microsoft Yahei"/>
                            </a:rPr>
                          </m:ctrlPr>
                        </m:fPr>
                        <m:num>
                          <m:r>
                            <a:rPr lang="en-US" altLang="zh-CN" sz="2600" i="1" dirty="0" smtClean="0">
                              <a:solidFill>
                                <a:srgbClr val="000000"/>
                              </a:solidFill>
                              <a:latin typeface="Cambria Math"/>
                              <a:ea typeface="Microsoft Yahei"/>
                              <a:sym typeface="Microsoft Yahei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600" i="1" dirty="0" smtClean="0">
                              <a:solidFill>
                                <a:srgbClr val="000000"/>
                              </a:solidFill>
                              <a:latin typeface="Cambria Math"/>
                              <a:ea typeface="Microsoft Yahei"/>
                              <a:sym typeface="Microsoft Yahei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zh-CN" altLang="en-US" sz="2600" dirty="0">
                  <a:solidFill>
                    <a:srgbClr val="000000"/>
                  </a:solidFill>
                  <a:latin typeface="Microsoft Yahei"/>
                  <a:ea typeface="Microsoft Yahei"/>
                  <a:sym typeface="Microsoft Yahei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2"/>
                </p:custDataLst>
              </p:nvPr>
            </p:nvSpPr>
            <p:spPr>
              <a:xfrm>
                <a:off x="1143000" y="4864337"/>
                <a:ext cx="1003618" cy="844077"/>
              </a:xfrm>
              <a:prstGeom prst="rect">
                <a:avLst/>
              </a:prstGeom>
              <a:blipFill rotWithShape="1">
                <a:blip r:embed="rId33"/>
                <a:stretch>
                  <a:fillRect/>
                </a:stretch>
              </a:blipFill>
              <a:ln w="12700"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椭圆 11"/>
          <p:cNvSpPr>
            <a:spLocks noChangeAspect="1"/>
          </p:cNvSpPr>
          <p:nvPr>
            <p:custDataLst>
              <p:tags r:id="rId6"/>
            </p:custDataLst>
          </p:nvPr>
        </p:nvSpPr>
        <p:spPr>
          <a:xfrm>
            <a:off x="539496" y="5012055"/>
            <a:ext cx="548640" cy="548640"/>
          </a:xfrm>
          <a:prstGeom prst="ellipse">
            <a:avLst/>
          </a:prstGeom>
          <a:solidFill>
            <a:srgbClr val="808080"/>
          </a:solidFill>
          <a:ln w="12700"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altLang="zh-CN" sz="1600">
                <a:solidFill>
                  <a:srgbClr val="FFFFFF"/>
                </a:solidFill>
                <a:latin typeface="Microsoft Yahei"/>
                <a:ea typeface="Microsoft Yahei"/>
                <a:sym typeface="Microsoft Yahei"/>
              </a:rPr>
              <a:t>B</a:t>
            </a:r>
            <a:endParaRPr lang="zh-CN" altLang="en-US" sz="1600">
              <a:solidFill>
                <a:srgbClr val="FFFFFF"/>
              </a:solidFill>
              <a:latin typeface="Microsoft Yahei"/>
              <a:ea typeface="Microsoft Yahei"/>
              <a:sym typeface="Microsoft Yahe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1143000" y="6008779"/>
                <a:ext cx="809943" cy="841192"/>
              </a:xfrm>
              <a:prstGeom prst="rect">
                <a:avLst/>
              </a:prstGeom>
              <a:noFill/>
              <a:ln w="12700"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>
                    <a:solidFill>
                      <a:schemeClr val="tx1"/>
                    </a:solidFill>
                  </a14:hiddenLine>
                </a:ext>
              </a:extLst>
            </p:spPr>
            <p:txBody>
              <a:bodyPr vert="horz" wrap="square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6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icrosoft Yahei"/>
                              <a:sym typeface="Microsoft Yahei"/>
                            </a:rPr>
                          </m:ctrlPr>
                        </m:fPr>
                        <m:num>
                          <m:r>
                            <a:rPr lang="en-US" altLang="zh-CN" sz="2600" i="1" dirty="0" smtClean="0">
                              <a:solidFill>
                                <a:srgbClr val="000000"/>
                              </a:solidFill>
                              <a:latin typeface="Cambria Math"/>
                              <a:ea typeface="Microsoft Yahei"/>
                              <a:sym typeface="Microsoft Yahei"/>
                            </a:rPr>
                            <m:t>4</m:t>
                          </m:r>
                        </m:num>
                        <m:den>
                          <m:r>
                            <a:rPr lang="en-US" altLang="zh-CN" sz="2600" i="1" dirty="0" smtClean="0">
                              <a:solidFill>
                                <a:srgbClr val="000000"/>
                              </a:solidFill>
                              <a:latin typeface="Cambria Math"/>
                              <a:ea typeface="Microsoft Yahei"/>
                              <a:sym typeface="Microsoft Yahei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zh-CN" altLang="en-US" sz="2600" dirty="0">
                  <a:solidFill>
                    <a:srgbClr val="000000"/>
                  </a:solidFill>
                  <a:latin typeface="Microsoft Yahei"/>
                  <a:ea typeface="Microsoft Yahei"/>
                  <a:sym typeface="Microsoft Yahei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4"/>
                </p:custDataLst>
              </p:nvPr>
            </p:nvSpPr>
            <p:spPr>
              <a:xfrm>
                <a:off x="1143000" y="6008779"/>
                <a:ext cx="809943" cy="841192"/>
              </a:xfrm>
              <a:prstGeom prst="rect">
                <a:avLst/>
              </a:prstGeom>
              <a:blipFill rotWithShape="1">
                <a:blip r:embed="rId35"/>
                <a:stretch>
                  <a:fillRect/>
                </a:stretch>
              </a:blipFill>
              <a:ln w="12700"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椭圆 13"/>
          <p:cNvSpPr>
            <a:spLocks noChangeAspect="1"/>
          </p:cNvSpPr>
          <p:nvPr>
            <p:custDataLst>
              <p:tags r:id="rId8"/>
            </p:custDataLst>
          </p:nvPr>
        </p:nvSpPr>
        <p:spPr>
          <a:xfrm>
            <a:off x="539496" y="6155055"/>
            <a:ext cx="548640" cy="548640"/>
          </a:xfrm>
          <a:prstGeom prst="ellipse">
            <a:avLst/>
          </a:prstGeom>
          <a:solidFill>
            <a:srgbClr val="808080"/>
          </a:solidFill>
          <a:ln w="12700"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altLang="zh-CN" sz="1600">
                <a:solidFill>
                  <a:srgbClr val="FFFFFF"/>
                </a:solidFill>
                <a:latin typeface="Microsoft Yahei"/>
                <a:ea typeface="Microsoft Yahei"/>
                <a:sym typeface="Microsoft Yahei"/>
              </a:rPr>
              <a:t>C</a:t>
            </a:r>
            <a:endParaRPr lang="zh-CN" altLang="en-US" sz="1600">
              <a:solidFill>
                <a:srgbClr val="FFFFFF"/>
              </a:solidFill>
              <a:latin typeface="Microsoft Yahei"/>
              <a:ea typeface="Microsoft Yahei"/>
              <a:sym typeface="Microsoft Yahe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1143000" y="7152356"/>
                <a:ext cx="1003618" cy="840038"/>
              </a:xfrm>
              <a:prstGeom prst="rect">
                <a:avLst/>
              </a:prstGeom>
              <a:noFill/>
              <a:ln w="12700"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>
                    <a:solidFill>
                      <a:schemeClr val="tx1"/>
                    </a:solidFill>
                  </a14:hiddenLine>
                </a:ext>
              </a:extLst>
            </p:spPr>
            <p:txBody>
              <a:bodyPr vert="horz" wrap="square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6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icrosoft Yahei"/>
                              <a:sym typeface="Microsoft Yahei"/>
                            </a:rPr>
                          </m:ctrlPr>
                        </m:fPr>
                        <m:num>
                          <m:r>
                            <a:rPr lang="en-US" altLang="zh-CN" sz="2600" i="1" dirty="0" smtClean="0">
                              <a:solidFill>
                                <a:srgbClr val="000000"/>
                              </a:solidFill>
                              <a:latin typeface="Cambria Math"/>
                              <a:ea typeface="Microsoft Yahei"/>
                              <a:sym typeface="Microsoft Yahei"/>
                            </a:rPr>
                            <m:t>4</m:t>
                          </m:r>
                        </m:num>
                        <m:den>
                          <m:r>
                            <a:rPr lang="en-US" altLang="zh-CN" sz="2600" i="1" dirty="0" smtClean="0">
                              <a:solidFill>
                                <a:srgbClr val="000000"/>
                              </a:solidFill>
                              <a:latin typeface="Cambria Math"/>
                              <a:ea typeface="Microsoft Yahei"/>
                              <a:sym typeface="Microsoft Yahei"/>
                            </a:rPr>
                            <m:t>11</m:t>
                          </m:r>
                        </m:den>
                      </m:f>
                    </m:oMath>
                  </m:oMathPara>
                </a14:m>
                <a:endParaRPr lang="zh-CN" altLang="en-US" sz="2600" dirty="0">
                  <a:solidFill>
                    <a:srgbClr val="000000"/>
                  </a:solidFill>
                  <a:latin typeface="Microsoft Yahei"/>
                  <a:ea typeface="Microsoft Yahei"/>
                  <a:sym typeface="Microsoft Yahei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6"/>
                </p:custDataLst>
              </p:nvPr>
            </p:nvSpPr>
            <p:spPr>
              <a:xfrm>
                <a:off x="1143000" y="7152356"/>
                <a:ext cx="1003618" cy="840038"/>
              </a:xfrm>
              <a:prstGeom prst="rect">
                <a:avLst/>
              </a:prstGeom>
              <a:blipFill rotWithShape="1">
                <a:blip r:embed="rId37"/>
                <a:stretch>
                  <a:fillRect/>
                </a:stretch>
              </a:blipFill>
              <a:ln w="12700"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椭圆 15"/>
          <p:cNvSpPr>
            <a:spLocks noChangeAspect="1"/>
          </p:cNvSpPr>
          <p:nvPr>
            <p:custDataLst>
              <p:tags r:id="rId10"/>
            </p:custDataLst>
          </p:nvPr>
        </p:nvSpPr>
        <p:spPr>
          <a:xfrm>
            <a:off x="539496" y="7298055"/>
            <a:ext cx="548640" cy="548640"/>
          </a:xfrm>
          <a:prstGeom prst="ellipse">
            <a:avLst/>
          </a:prstGeom>
          <a:solidFill>
            <a:srgbClr val="00FF00"/>
          </a:solidFill>
          <a:ln w="25400"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altLang="zh-CN" sz="1600">
                <a:solidFill>
                  <a:srgbClr val="FFFFFF"/>
                </a:solidFill>
                <a:latin typeface="Microsoft Yahei"/>
                <a:ea typeface="Microsoft Yahei"/>
                <a:sym typeface="Microsoft Yahei"/>
              </a:rPr>
              <a:t>D</a:t>
            </a:r>
            <a:endParaRPr lang="zh-CN" altLang="en-US" sz="1600">
              <a:solidFill>
                <a:srgbClr val="FFFFFF"/>
              </a:solidFill>
              <a:latin typeface="Microsoft Yahei"/>
              <a:ea typeface="Microsoft Yahei"/>
              <a:sym typeface="Microsoft Yahei"/>
            </a:endParaRPr>
          </a:p>
        </p:txBody>
      </p:sp>
      <p:sp>
        <p:nvSpPr>
          <p:cNvPr id="18" name="矩形 17"/>
          <p:cNvSpPr/>
          <p:nvPr>
            <p:custDataLst>
              <p:tags r:id="rId11"/>
            </p:custDataLst>
          </p:nvPr>
        </p:nvSpPr>
        <p:spPr>
          <a:xfrm>
            <a:off x="6096000" y="0"/>
            <a:ext cx="5120640" cy="9144000"/>
          </a:xfrm>
          <a:prstGeom prst="rect">
            <a:avLst/>
          </a:prstGeom>
          <a:solidFill>
            <a:srgbClr val="FFFFFF"/>
          </a:solidFill>
          <a:ln w="12700" cmpd="sng">
            <a:solidFill>
              <a:srgbClr val="9B9B9B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3" name="TextBox 22"/>
          <p:cNvSpPr txBox="1"/>
          <p:nvPr>
            <p:custDataLst>
              <p:tags r:id="rId12"/>
            </p:custDataLst>
          </p:nvPr>
        </p:nvSpPr>
        <p:spPr>
          <a:xfrm>
            <a:off x="6184900" y="8612832"/>
            <a:ext cx="4942840" cy="461665"/>
          </a:xfrm>
          <a:prstGeom prst="rect">
            <a:avLst/>
          </a:prstGeom>
          <a:solidFill>
            <a:srgbClr val="FBFAEF"/>
          </a:solidFill>
          <a:ln w="12700"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</a14:hiddenLine>
            </a:ext>
          </a:extLst>
        </p:spPr>
        <p:txBody>
          <a:bodyPr vert="horz" rtlCol="0" anchor="ctr">
            <a:spAutoFit/>
          </a:bodyPr>
          <a:lstStyle/>
          <a:p>
            <a:r>
              <a:rPr lang="zh-CN" altLang="en-US" sz="1200">
                <a:solidFill>
                  <a:srgbClr val="F84F41"/>
                </a:solidFill>
                <a:latin typeface="Microsoft Yahei"/>
                <a:ea typeface="Microsoft Yahei"/>
                <a:sym typeface="Microsoft Yahei"/>
              </a:rPr>
              <a:t>可为此题添加文本、图片、公式等解析，且需将内容全部放在本区域内。正常使用需</a:t>
            </a:r>
            <a:r>
              <a:rPr lang="en-US" altLang="zh-CN" sz="1200">
                <a:solidFill>
                  <a:srgbClr val="F84F41"/>
                </a:solidFill>
                <a:latin typeface="Microsoft Yahei"/>
                <a:ea typeface="Microsoft Yahei"/>
                <a:sym typeface="Microsoft Yahei"/>
              </a:rPr>
              <a:t>3.0</a:t>
            </a:r>
            <a:r>
              <a:rPr lang="zh-CN" altLang="en-US" sz="1200">
                <a:solidFill>
                  <a:srgbClr val="F84F41"/>
                </a:solidFill>
                <a:latin typeface="Microsoft Yahei"/>
                <a:ea typeface="Microsoft Yahei"/>
                <a:sym typeface="Microsoft Yahei"/>
              </a:rPr>
              <a:t>以上版本</a:t>
            </a:r>
          </a:p>
        </p:txBody>
      </p:sp>
      <p:sp>
        <p:nvSpPr>
          <p:cNvPr id="24" name="TextBox 23"/>
          <p:cNvSpPr txBox="1"/>
          <p:nvPr>
            <p:custDataLst>
              <p:tags r:id="rId13"/>
            </p:custDataLst>
          </p:nvPr>
        </p:nvSpPr>
        <p:spPr>
          <a:xfrm>
            <a:off x="6350000" y="1270000"/>
            <a:ext cx="4612640" cy="400110"/>
          </a:xfrm>
          <a:prstGeom prst="rect">
            <a:avLst/>
          </a:prstGeom>
          <a:noFill/>
        </p:spPr>
        <p:txBody>
          <a:bodyPr vert="horz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Yahei"/>
                <a:ea typeface="Microsoft Yahei"/>
                <a:cs typeface="+mn-cs"/>
                <a:sym typeface="Microsoft Yahei"/>
              </a:rPr>
              <a:t>此处添加答案解析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820" y="1917700"/>
            <a:ext cx="4429125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2" name="组合 21"/>
          <p:cNvGrpSpPr/>
          <p:nvPr>
            <p:custDataLst>
              <p:tags r:id="rId14"/>
            </p:custDataLst>
          </p:nvPr>
        </p:nvGrpSpPr>
        <p:grpSpPr>
          <a:xfrm>
            <a:off x="6108700" y="0"/>
            <a:ext cx="5095240" cy="647700"/>
            <a:chOff x="6108700" y="0"/>
            <a:chExt cx="5095240" cy="647700"/>
          </a:xfrm>
        </p:grpSpPr>
        <p:sp>
          <p:nvSpPr>
            <p:cNvPr id="19" name="RemarkBack"/>
            <p:cNvSpPr/>
            <p:nvPr>
              <p:custDataLst>
                <p:tags r:id="rId24"/>
              </p:custDataLst>
            </p:nvPr>
          </p:nvSpPr>
          <p:spPr>
            <a:xfrm>
              <a:off x="6108700" y="12700"/>
              <a:ext cx="5095240" cy="635000"/>
            </a:xfrm>
            <a:prstGeom prst="rect">
              <a:avLst/>
            </a:prstGeom>
            <a:solidFill>
              <a:srgbClr val="F6F7F8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RemarkBlock"/>
            <p:cNvSpPr/>
            <p:nvPr>
              <p:custDataLst>
                <p:tags r:id="rId25"/>
              </p:custDataLst>
            </p:nvPr>
          </p:nvSpPr>
          <p:spPr>
            <a:xfrm>
              <a:off x="6108700" y="12700"/>
              <a:ext cx="190500" cy="635000"/>
            </a:xfrm>
            <a:prstGeom prst="rect">
              <a:avLst/>
            </a:prstGeom>
            <a:solidFill>
              <a:srgbClr val="639EF4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RemarkTitleText"/>
            <p:cNvSpPr txBox="1"/>
            <p:nvPr>
              <p:custDataLst>
                <p:tags r:id="rId26"/>
              </p:custDataLst>
            </p:nvPr>
          </p:nvSpPr>
          <p:spPr>
            <a:xfrm>
              <a:off x="6350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>
                  <a:solidFill>
                    <a:srgbClr val="000000"/>
                  </a:solidFill>
                  <a:latin typeface="Microsoft Yahei"/>
                  <a:ea typeface="Microsoft Yahei"/>
                  <a:sym typeface="Microsoft Yahei"/>
                </a:rPr>
                <a:t>答案解析</a:t>
              </a:r>
            </a:p>
          </p:txBody>
        </p:sp>
      </p:grpSp>
      <p:sp>
        <p:nvSpPr>
          <p:cNvPr id="17" name="RemarkBack"/>
          <p:cNvSpPr/>
          <p:nvPr>
            <p:custDataLst>
              <p:tags r:id="rId15"/>
            </p:custDataLst>
          </p:nvPr>
        </p:nvSpPr>
        <p:spPr>
          <a:xfrm>
            <a:off x="6108700" y="12700"/>
            <a:ext cx="5095240" cy="635000"/>
          </a:xfrm>
          <a:prstGeom prst="rect">
            <a:avLst/>
          </a:prstGeom>
          <a:solidFill>
            <a:srgbClr val="F6F7F8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RemarkBlock"/>
          <p:cNvSpPr/>
          <p:nvPr>
            <p:custDataLst>
              <p:tags r:id="rId16"/>
            </p:custDataLst>
          </p:nvPr>
        </p:nvSpPr>
        <p:spPr>
          <a:xfrm>
            <a:off x="6108700" y="12700"/>
            <a:ext cx="190500" cy="635000"/>
          </a:xfrm>
          <a:prstGeom prst="rect">
            <a:avLst/>
          </a:prstGeom>
          <a:solidFill>
            <a:srgbClr val="639EF4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RemarkTitleText"/>
          <p:cNvSpPr txBox="1"/>
          <p:nvPr>
            <p:custDataLst>
              <p:tags r:id="rId17"/>
            </p:custDataLst>
          </p:nvPr>
        </p:nvSpPr>
        <p:spPr>
          <a:xfrm>
            <a:off x="6350000" y="0"/>
            <a:ext cx="1905000" cy="635000"/>
          </a:xfrm>
          <a:prstGeom prst="rect">
            <a:avLst/>
          </a:prstGeom>
          <a:noFill/>
        </p:spPr>
        <p:txBody>
          <a:bodyPr vert="horz" wrap="none" rtlCol="0" anchor="ctr" anchorCtr="0">
            <a:noAutofit/>
          </a:bodyPr>
          <a:lstStyle/>
          <a:p>
            <a:r>
              <a:rPr lang="zh-CN" altLang="en-US">
                <a:solidFill>
                  <a:srgbClr val="000000"/>
                </a:solidFill>
                <a:latin typeface="Microsoft Yahei"/>
                <a:ea typeface="Microsoft Yahei"/>
                <a:sym typeface="Microsoft Yahei"/>
              </a:rPr>
              <a:t>答案解析</a:t>
            </a: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DC94AB2D-B526-4D94-B8AD-3E01A623E8FB}"/>
              </a:ext>
            </a:extLst>
          </p:cNvPr>
          <p:cNvPicPr/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565" y="8558570"/>
            <a:ext cx="3277870" cy="492125"/>
          </a:xfrm>
          <a:prstGeom prst="rect">
            <a:avLst/>
          </a:prstGeom>
        </p:spPr>
      </p:pic>
      <p:grpSp>
        <p:nvGrpSpPr>
          <p:cNvPr id="7" name="组合 6"/>
          <p:cNvGrpSpPr/>
          <p:nvPr>
            <p:custDataLst>
              <p:tags r:id="rId18"/>
            </p:custDataLst>
          </p:nvPr>
        </p:nvGrpSpPr>
        <p:grpSpPr>
          <a:xfrm>
            <a:off x="0" y="0"/>
            <a:ext cx="5715000" cy="635000"/>
            <a:chOff x="0" y="0"/>
            <a:chExt cx="5715000" cy="635000"/>
          </a:xfrm>
        </p:grpSpPr>
        <p:sp>
          <p:nvSpPr>
            <p:cNvPr id="3" name="TitleBackground"/>
            <p:cNvSpPr/>
            <p:nvPr>
              <p:custDataLst>
                <p:tags r:id="rId20"/>
              </p:custDataLst>
            </p:nvPr>
          </p:nvSpPr>
          <p:spPr>
            <a:xfrm>
              <a:off x="0" y="0"/>
              <a:ext cx="5715000" cy="635000"/>
            </a:xfrm>
            <a:prstGeom prst="rect">
              <a:avLst/>
            </a:prstGeom>
            <a:solidFill>
              <a:srgbClr val="F6F7F8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ColorBlock"/>
            <p:cNvSpPr/>
            <p:nvPr>
              <p:custDataLst>
                <p:tags r:id="rId21"/>
              </p:custDataLst>
            </p:nvPr>
          </p:nvSpPr>
          <p:spPr>
            <a:xfrm>
              <a:off x="0" y="0"/>
              <a:ext cx="190500" cy="635000"/>
            </a:xfrm>
            <a:prstGeom prst="rect">
              <a:avLst/>
            </a:prstGeom>
            <a:solidFill>
              <a:srgbClr val="639EF4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TypeText"/>
            <p:cNvSpPr txBox="1"/>
            <p:nvPr>
              <p:custDataLst>
                <p:tags r:id="rId22"/>
              </p:custDataLst>
            </p:nvPr>
          </p:nvSpPr>
          <p:spPr>
            <a:xfrm>
              <a:off x="254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Microsoft Yahei"/>
                  <a:ea typeface="Microsoft Yahei"/>
                  <a:sym typeface="Microsoft Yahei"/>
                </a:rPr>
                <a:t>单选题</a:t>
              </a:r>
            </a:p>
          </p:txBody>
        </p:sp>
        <p:sp>
          <p:nvSpPr>
            <p:cNvPr id="6" name="TipText"/>
            <p:cNvSpPr txBox="1"/>
            <p:nvPr>
              <p:custDataLst>
                <p:tags r:id="rId23"/>
              </p:custDataLst>
            </p:nvPr>
          </p:nvSpPr>
          <p:spPr>
            <a:xfrm>
              <a:off x="1525905" y="10922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>
                  <a:solidFill>
                    <a:srgbClr val="808080"/>
                  </a:solidFill>
                  <a:latin typeface="Microsoft Yahei"/>
                  <a:ea typeface="Microsoft Yahei"/>
                  <a:sym typeface="Microsoft Yahei"/>
                </a:rPr>
                <a:t>3</a:t>
              </a:r>
              <a:r>
                <a:rPr lang="zh-CN" altLang="en-US" sz="2000">
                  <a:solidFill>
                    <a:srgbClr val="808080"/>
                  </a:solidFill>
                  <a:latin typeface="Microsoft Yahei"/>
                  <a:ea typeface="Microsoft Yahei"/>
                  <a:sym typeface="Microsoft Yahei"/>
                </a:rPr>
                <a:t>分</a:t>
              </a:r>
            </a:p>
          </p:txBody>
        </p:sp>
      </p:grpSp>
      <p:pic>
        <p:nvPicPr>
          <p:cNvPr id="2" name="图片 1"/>
          <p:cNvPicPr>
            <a:picLocks/>
          </p:cNvPicPr>
          <p:nvPr>
            <p:custDataLst>
              <p:tags r:id="rId19"/>
            </p:custDataLst>
          </p:nvPr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600" y="63500"/>
            <a:ext cx="1422400" cy="50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23328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1500" y="1417419"/>
                <a:ext cx="4572000" cy="1292662"/>
              </a:xfrm>
              <a:prstGeom prst="rect">
                <a:avLst/>
              </a:prstGeom>
              <a:noFill/>
              <a:ln w="12700"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>
                    <a:solidFill>
                      <a:schemeClr val="tx1"/>
                    </a:solidFill>
                  </a14:hiddenLine>
                </a:ext>
              </a:extLst>
            </p:spPr>
            <p:txBody>
              <a:bodyPr vert="horz" wrap="square" rtlCol="0" anchor="ctr">
                <a:spAutoFit/>
              </a:bodyPr>
              <a:lstStyle/>
              <a:p>
                <a:r>
                  <a:rPr lang="en-US" altLang="zh-CN" sz="2600" dirty="0">
                    <a:solidFill>
                      <a:srgbClr val="000000"/>
                    </a:solidFill>
                    <a:latin typeface="Microsoft Yahei"/>
                    <a:ea typeface="Microsoft Yahei"/>
                    <a:sym typeface="Microsoft Yahei"/>
                  </a:rPr>
                  <a:t>2. </a:t>
                </a:r>
                <a:r>
                  <a:rPr lang="zh-CN" altLang="en-US" sz="2600" dirty="0">
                    <a:solidFill>
                      <a:srgbClr val="000000"/>
                    </a:solidFill>
                    <a:latin typeface="Microsoft Yahei"/>
                    <a:ea typeface="Microsoft Yahei"/>
                    <a:sym typeface="Microsoft Yahei"/>
                  </a:rPr>
                  <a:t>若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600" i="0" dirty="0" smtClean="0">
                        <a:solidFill>
                          <a:srgbClr val="000000"/>
                        </a:solidFill>
                        <a:latin typeface="Cambria Math"/>
                        <a:ea typeface="Microsoft Yahei"/>
                        <a:sym typeface="Microsoft Yahei"/>
                      </a:rPr>
                      <m:t>A</m:t>
                    </m:r>
                  </m:oMath>
                </a14:m>
                <a:r>
                  <a:rPr lang="zh-CN" altLang="en-US" sz="2600" dirty="0">
                    <a:solidFill>
                      <a:srgbClr val="000000"/>
                    </a:solidFill>
                    <a:latin typeface="Microsoft Yahei"/>
                    <a:ea typeface="Microsoft Yahei"/>
                    <a:sym typeface="Microsoft Yahei"/>
                  </a:rPr>
                  <a:t>与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600" i="0" dirty="0" smtClean="0">
                        <a:solidFill>
                          <a:srgbClr val="000000"/>
                        </a:solidFill>
                        <a:latin typeface="Cambria Math"/>
                        <a:ea typeface="Microsoft Yahei"/>
                        <a:sym typeface="Microsoft Yahei"/>
                      </a:rPr>
                      <m:t>B</m:t>
                    </m:r>
                  </m:oMath>
                </a14:m>
                <a:r>
                  <a:rPr lang="zh-CN" altLang="en-US" sz="2600" dirty="0">
                    <a:solidFill>
                      <a:srgbClr val="000000"/>
                    </a:solidFill>
                    <a:latin typeface="Microsoft Yahei"/>
                    <a:ea typeface="Microsoft Yahei"/>
                    <a:sym typeface="Microsoft Yahei"/>
                  </a:rPr>
                  <a:t>互斥</a:t>
                </a:r>
                <a:r>
                  <a:rPr lang="en-US" altLang="zh-CN" sz="2600" dirty="0">
                    <a:solidFill>
                      <a:srgbClr val="000000"/>
                    </a:solidFill>
                    <a:latin typeface="Microsoft Yahei"/>
                    <a:ea typeface="Microsoft Yahei"/>
                    <a:sym typeface="Microsoft Yahei"/>
                  </a:rPr>
                  <a:t>,</a:t>
                </a:r>
                <a:r>
                  <a:rPr lang="zh-CN" altLang="en-US" sz="2600" dirty="0">
                    <a:solidFill>
                      <a:srgbClr val="000000"/>
                    </a:solidFill>
                    <a:latin typeface="Microsoft Yahei"/>
                    <a:ea typeface="Microsoft Yahei"/>
                    <a:sym typeface="Microsoft Yahei"/>
                  </a:rPr>
                  <a:t>且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600" i="0" dirty="0" smtClean="0">
                        <a:solidFill>
                          <a:srgbClr val="000000"/>
                        </a:solidFill>
                        <a:latin typeface="Cambria Math"/>
                        <a:ea typeface="Microsoft Yahei"/>
                        <a:sym typeface="Microsoft Yahei"/>
                      </a:rPr>
                      <m:t>P</m:t>
                    </m:r>
                    <m:d>
                      <m:dPr>
                        <m:ctrlPr>
                          <a:rPr lang="en-US" altLang="zh-CN" sz="26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/>
                            <a:sym typeface="Microsoft Yahei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2600" b="0" i="0" dirty="0" smtClean="0">
                            <a:solidFill>
                              <a:srgbClr val="000000"/>
                            </a:solidFill>
                            <a:latin typeface="Cambria Math"/>
                            <a:ea typeface="Microsoft Yahei"/>
                            <a:sym typeface="Microsoft Yahei"/>
                          </a:rPr>
                          <m:t>A</m:t>
                        </m:r>
                      </m:e>
                    </m:d>
                    <m:r>
                      <a:rPr lang="en-US" altLang="zh-CN" sz="2600" i="0" dirty="0" smtClean="0">
                        <a:solidFill>
                          <a:srgbClr val="000000"/>
                        </a:solidFill>
                        <a:latin typeface="Cambria Math"/>
                        <a:ea typeface="Microsoft Yahei"/>
                        <a:sym typeface="Microsoft Yahei"/>
                      </a:rPr>
                      <m:t>≠0,</m:t>
                    </m:r>
                    <m:r>
                      <m:rPr>
                        <m:sty m:val="p"/>
                      </m:rPr>
                      <a:rPr lang="en-US" altLang="zh-CN" sz="2600" i="0" dirty="0" smtClean="0">
                        <a:solidFill>
                          <a:srgbClr val="000000"/>
                        </a:solidFill>
                        <a:latin typeface="Cambria Math"/>
                        <a:ea typeface="Microsoft Yahei"/>
                        <a:sym typeface="Microsoft Yahei"/>
                      </a:rPr>
                      <m:t>P</m:t>
                    </m:r>
                    <m:d>
                      <m:dPr>
                        <m:ctrlPr>
                          <a:rPr lang="en-US" altLang="zh-CN" sz="26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/>
                            <a:sym typeface="Microsoft Yahei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2600" b="0" i="0" dirty="0" smtClean="0">
                            <a:solidFill>
                              <a:srgbClr val="000000"/>
                            </a:solidFill>
                            <a:latin typeface="Cambria Math"/>
                            <a:ea typeface="Microsoft Yahei"/>
                            <a:sym typeface="Microsoft Yahei"/>
                          </a:rPr>
                          <m:t>B</m:t>
                        </m:r>
                      </m:e>
                    </m:d>
                    <m:r>
                      <a:rPr lang="en-US" altLang="zh-CN" sz="2600" i="0" dirty="0" smtClean="0">
                        <a:solidFill>
                          <a:srgbClr val="000000"/>
                        </a:solidFill>
                        <a:latin typeface="Cambria Math"/>
                        <a:ea typeface="Microsoft Yahei"/>
                        <a:sym typeface="Microsoft Yahei"/>
                      </a:rPr>
                      <m:t>≠0</m:t>
                    </m:r>
                  </m:oMath>
                </a14:m>
                <a:r>
                  <a:rPr lang="en-US" altLang="zh-CN" sz="2600" dirty="0">
                    <a:solidFill>
                      <a:srgbClr val="000000"/>
                    </a:solidFill>
                    <a:latin typeface="Microsoft Yahei"/>
                    <a:ea typeface="Microsoft Yahei"/>
                    <a:sym typeface="Microsoft Yahei"/>
                  </a:rPr>
                  <a:t>,</a:t>
                </a:r>
                <a:r>
                  <a:rPr lang="zh-CN" altLang="en-US" sz="2600" dirty="0">
                    <a:solidFill>
                      <a:srgbClr val="000000"/>
                    </a:solidFill>
                    <a:latin typeface="Microsoft Yahei"/>
                    <a:ea typeface="Microsoft Yahei"/>
                    <a:sym typeface="Microsoft Yahei"/>
                  </a:rPr>
                  <a:t>则下列等式成立的是</a:t>
                </a:r>
                <a:r>
                  <a:rPr lang="en-US" altLang="zh-CN" sz="2600" dirty="0">
                    <a:solidFill>
                      <a:srgbClr val="000000"/>
                    </a:solidFill>
                    <a:latin typeface="Microsoft Yahei"/>
                    <a:ea typeface="Microsoft Yahei"/>
                    <a:sym typeface="Microsoft Yahei"/>
                  </a:rPr>
                  <a:t>().</a:t>
                </a:r>
                <a:endParaRPr lang="zh-CN" altLang="en-US" sz="2600" dirty="0">
                  <a:solidFill>
                    <a:srgbClr val="000000"/>
                  </a:solidFill>
                  <a:latin typeface="Microsoft Yahei"/>
                  <a:ea typeface="Microsoft Yahei"/>
                  <a:sym typeface="Microsoft Yahei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8"/>
                </p:custDataLst>
              </p:nvPr>
            </p:nvSpPr>
            <p:spPr>
              <a:xfrm>
                <a:off x="571500" y="1417419"/>
                <a:ext cx="4572000" cy="1292662"/>
              </a:xfrm>
              <a:prstGeom prst="rect">
                <a:avLst/>
              </a:prstGeom>
              <a:blipFill rotWithShape="1">
                <a:blip r:embed="rId29"/>
                <a:stretch>
                  <a:fillRect l="-2400" t="-3774" r="-267" b="-11321"/>
                </a:stretch>
              </a:blipFill>
              <a:ln w="12700"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1143000" y="3858811"/>
                <a:ext cx="2074540" cy="569130"/>
              </a:xfrm>
              <a:prstGeom prst="rect">
                <a:avLst/>
              </a:prstGeom>
              <a:noFill/>
              <a:ln w="12700"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>
                    <a:solidFill>
                      <a:schemeClr val="tx1"/>
                    </a:solidFill>
                  </a14:hiddenLine>
                </a:ext>
              </a:extLst>
            </p:spPr>
            <p:txBody>
              <a:bodyPr vert="horz" wrap="square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600" i="0" dirty="0" smtClean="0">
                          <a:solidFill>
                            <a:srgbClr val="000000"/>
                          </a:solidFill>
                          <a:latin typeface="Cambria Math"/>
                          <a:ea typeface="Microsoft Yahei"/>
                          <a:sym typeface="Microsoft Yahei"/>
                        </a:rPr>
                        <m:t>P</m:t>
                      </m:r>
                      <m:d>
                        <m:dPr>
                          <m:ctrlPr>
                            <a:rPr lang="en-US" altLang="zh-CN" sz="26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icrosoft Yahei"/>
                              <a:sym typeface="Microsoft Yahei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CN" sz="2600" i="0" dirty="0" smtClean="0">
                              <a:solidFill>
                                <a:srgbClr val="000000"/>
                              </a:solidFill>
                              <a:latin typeface="Cambria Math"/>
                              <a:ea typeface="Microsoft Yahei"/>
                              <a:sym typeface="Microsoft Yahei"/>
                            </a:rPr>
                            <m:t>A</m:t>
                          </m:r>
                          <m:bar>
                            <m:barPr>
                              <m:pos m:val="top"/>
                              <m:ctrlPr>
                                <a:rPr lang="en-US" altLang="zh-CN" sz="260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/>
                                  <a:sym typeface="Microsoft Yahei"/>
                                </a:rPr>
                              </m:ctrlPr>
                            </m:bar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600" i="0" dirty="0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Microsoft Yahei"/>
                                  <a:sym typeface="Microsoft Yahei"/>
                                </a:rPr>
                                <m:t>B</m:t>
                              </m:r>
                            </m:e>
                          </m:bar>
                        </m:e>
                      </m:d>
                      <m:r>
                        <a:rPr lang="en-US" altLang="zh-CN" sz="2600" i="0" dirty="0" smtClean="0">
                          <a:solidFill>
                            <a:srgbClr val="000000"/>
                          </a:solidFill>
                          <a:latin typeface="Cambria Math"/>
                          <a:ea typeface="Microsoft Yahei"/>
                          <a:sym typeface="Microsoft Yahei"/>
                        </a:rPr>
                        <m:t>=0</m:t>
                      </m:r>
                    </m:oMath>
                  </m:oMathPara>
                </a14:m>
                <a:endParaRPr lang="zh-CN" altLang="en-US" sz="2600" dirty="0">
                  <a:solidFill>
                    <a:srgbClr val="000000"/>
                  </a:solidFill>
                  <a:latin typeface="Microsoft Yahei"/>
                  <a:ea typeface="Microsoft Yahei"/>
                  <a:sym typeface="Microsoft Yahei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0"/>
                </p:custDataLst>
              </p:nvPr>
            </p:nvSpPr>
            <p:spPr>
              <a:xfrm>
                <a:off x="1143000" y="3858811"/>
                <a:ext cx="2074540" cy="569130"/>
              </a:xfrm>
              <a:prstGeom prst="rect">
                <a:avLst/>
              </a:prstGeom>
              <a:blipFill rotWithShape="1">
                <a:blip r:embed="rId31"/>
                <a:stretch>
                  <a:fillRect/>
                </a:stretch>
              </a:blipFill>
              <a:ln w="12700"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椭圆 9"/>
          <p:cNvSpPr>
            <a:spLocks noChangeAspect="1"/>
          </p:cNvSpPr>
          <p:nvPr>
            <p:custDataLst>
              <p:tags r:id="rId4"/>
            </p:custDataLst>
          </p:nvPr>
        </p:nvSpPr>
        <p:spPr>
          <a:xfrm>
            <a:off x="539496" y="3869055"/>
            <a:ext cx="548640" cy="548640"/>
          </a:xfrm>
          <a:prstGeom prst="ellipse">
            <a:avLst/>
          </a:prstGeom>
          <a:solidFill>
            <a:srgbClr val="808080"/>
          </a:solidFill>
          <a:ln w="12700"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altLang="zh-CN" sz="1600">
                <a:solidFill>
                  <a:srgbClr val="FFFFFF"/>
                </a:solidFill>
                <a:latin typeface="Microsoft Yahei"/>
                <a:ea typeface="Microsoft Yahei"/>
                <a:sym typeface="Microsoft Yahei"/>
              </a:rPr>
              <a:t>A</a:t>
            </a:r>
            <a:endParaRPr lang="zh-CN" altLang="en-US" sz="1600">
              <a:solidFill>
                <a:srgbClr val="FFFFFF"/>
              </a:solidFill>
              <a:latin typeface="Microsoft Yahei"/>
              <a:ea typeface="Microsoft Yahei"/>
              <a:sym typeface="Microsoft Yahe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813816" y="5050617"/>
                <a:ext cx="2907780" cy="571695"/>
              </a:xfrm>
              <a:prstGeom prst="rect">
                <a:avLst/>
              </a:prstGeom>
              <a:noFill/>
              <a:ln w="12700"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>
                    <a:solidFill>
                      <a:schemeClr val="tx1"/>
                    </a:solidFill>
                  </a14:hiddenLine>
                </a:ext>
              </a:extLst>
            </p:spPr>
            <p:txBody>
              <a:bodyPr vert="horz" wrap="square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600" i="0" dirty="0" smtClean="0">
                          <a:solidFill>
                            <a:srgbClr val="000000"/>
                          </a:solidFill>
                          <a:latin typeface="Cambria Math"/>
                          <a:ea typeface="Microsoft Yahei"/>
                          <a:sym typeface="Microsoft Yahei"/>
                        </a:rPr>
                        <m:t>P</m:t>
                      </m:r>
                      <m:d>
                        <m:dPr>
                          <m:ctrlPr>
                            <a:rPr lang="en-US" altLang="zh-CN" sz="26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icrosoft Yahei"/>
                              <a:sym typeface="Microsoft Yahei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CN" sz="2600" i="0" dirty="0" smtClean="0">
                              <a:solidFill>
                                <a:srgbClr val="000000"/>
                              </a:solidFill>
                              <a:latin typeface="Cambria Math"/>
                              <a:ea typeface="Microsoft Yahei"/>
                              <a:sym typeface="Microsoft Yahei"/>
                            </a:rPr>
                            <m:t>B</m:t>
                          </m:r>
                          <m:d>
                            <m:dPr>
                              <m:begChr m:val="|"/>
                              <m:endChr m:val=""/>
                              <m:ctrlPr>
                                <a:rPr lang="en-US" altLang="zh-CN" sz="260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/>
                                  <a:sym typeface="Microsoft Yahei"/>
                                </a:rPr>
                              </m:ctrlPr>
                            </m:dPr>
                            <m:e>
                              <m:bar>
                                <m:barPr>
                                  <m:pos m:val="top"/>
                                  <m:ctrlPr>
                                    <a:rPr lang="en-US" altLang="zh-CN" sz="2600" i="1" dirty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/>
                                      <a:sym typeface="Microsoft Yahei"/>
                                    </a:rPr>
                                  </m:ctrlPr>
                                </m:bar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600" i="0" dirty="0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Microsoft Yahei"/>
                                      <a:sym typeface="Microsoft Yahei"/>
                                    </a:rPr>
                                    <m:t>A</m:t>
                                  </m:r>
                                </m:e>
                              </m:bar>
                            </m:e>
                          </m:d>
                        </m:e>
                      </m:d>
                      <m:r>
                        <a:rPr lang="en-US" altLang="zh-CN" sz="2600" i="0" dirty="0" smtClean="0">
                          <a:solidFill>
                            <a:srgbClr val="000000"/>
                          </a:solidFill>
                          <a:latin typeface="Cambria Math"/>
                          <a:ea typeface="Microsoft Yahei"/>
                          <a:sym typeface="Microsoft Yahei"/>
                        </a:rPr>
                        <m:t>=0</m:t>
                      </m:r>
                    </m:oMath>
                  </m:oMathPara>
                </a14:m>
                <a:endParaRPr lang="zh-CN" altLang="en-US" sz="2600" dirty="0">
                  <a:solidFill>
                    <a:srgbClr val="000000"/>
                  </a:solidFill>
                  <a:latin typeface="Microsoft Yahei"/>
                  <a:ea typeface="Microsoft Yahei"/>
                  <a:sym typeface="Microsoft Yahei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2"/>
                </p:custDataLst>
              </p:nvPr>
            </p:nvSpPr>
            <p:spPr>
              <a:xfrm>
                <a:off x="813816" y="5050617"/>
                <a:ext cx="2907780" cy="571695"/>
              </a:xfrm>
              <a:prstGeom prst="rect">
                <a:avLst/>
              </a:prstGeom>
              <a:blipFill>
                <a:blip r:embed="rId33"/>
                <a:stretch>
                  <a:fillRect b="-2151"/>
                </a:stretch>
              </a:blipFill>
              <a:ln w="12700"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椭圆 11"/>
          <p:cNvSpPr>
            <a:spLocks noChangeAspect="1"/>
          </p:cNvSpPr>
          <p:nvPr>
            <p:custDataLst>
              <p:tags r:id="rId6"/>
            </p:custDataLst>
          </p:nvPr>
        </p:nvSpPr>
        <p:spPr>
          <a:xfrm>
            <a:off x="539496" y="5012055"/>
            <a:ext cx="548640" cy="548640"/>
          </a:xfrm>
          <a:prstGeom prst="ellipse">
            <a:avLst/>
          </a:prstGeom>
          <a:solidFill>
            <a:srgbClr val="808080"/>
          </a:solidFill>
          <a:ln w="12700"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altLang="zh-CN" sz="1600">
                <a:solidFill>
                  <a:srgbClr val="FFFFFF"/>
                </a:solidFill>
                <a:latin typeface="Microsoft Yahei"/>
                <a:ea typeface="Microsoft Yahei"/>
                <a:sym typeface="Microsoft Yahei"/>
              </a:rPr>
              <a:t>B</a:t>
            </a:r>
            <a:endParaRPr lang="zh-CN" altLang="en-US" sz="1600">
              <a:solidFill>
                <a:srgbClr val="FFFFFF"/>
              </a:solidFill>
              <a:latin typeface="Microsoft Yahei"/>
              <a:ea typeface="Microsoft Yahei"/>
              <a:sym typeface="Microsoft Yahe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913283" y="6139688"/>
                <a:ext cx="2808313" cy="569130"/>
              </a:xfrm>
              <a:prstGeom prst="rect">
                <a:avLst/>
              </a:prstGeom>
              <a:noFill/>
              <a:ln w="12700"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>
                    <a:solidFill>
                      <a:schemeClr val="tx1"/>
                    </a:solidFill>
                  </a14:hiddenLine>
                </a:ext>
              </a:extLst>
            </p:spPr>
            <p:txBody>
              <a:bodyPr vert="horz" wrap="square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600" i="0" dirty="0" smtClean="0">
                          <a:solidFill>
                            <a:srgbClr val="000000"/>
                          </a:solidFill>
                          <a:latin typeface="Cambria Math"/>
                          <a:ea typeface="Microsoft Yahei"/>
                          <a:sym typeface="Microsoft Yahei"/>
                        </a:rPr>
                        <m:t>P</m:t>
                      </m:r>
                      <m:d>
                        <m:dPr>
                          <m:ctrlPr>
                            <a:rPr lang="en-US" altLang="zh-CN" sz="26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icrosoft Yahei"/>
                              <a:sym typeface="Microsoft Yahei"/>
                            </a:rPr>
                          </m:ctrlPr>
                        </m:dPr>
                        <m:e>
                          <m:bar>
                            <m:barPr>
                              <m:pos m:val="top"/>
                              <m:ctrlPr>
                                <a:rPr lang="en-US" altLang="zh-CN" sz="260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/>
                                  <a:sym typeface="Microsoft Yahei"/>
                                </a:rPr>
                              </m:ctrlPr>
                            </m:bar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600" i="0" dirty="0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Microsoft Yahei"/>
                                  <a:sym typeface="Microsoft Yahei"/>
                                </a:rPr>
                                <m:t>B</m:t>
                              </m:r>
                            </m:e>
                          </m:bar>
                          <m:d>
                            <m:dPr>
                              <m:begChr m:val="|"/>
                              <m:endChr m:val=""/>
                              <m:ctrlPr>
                                <a:rPr lang="en-US" altLang="zh-CN" sz="260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/>
                                  <a:sym typeface="Microsoft Yahei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600" i="0" dirty="0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Microsoft Yahei"/>
                                  <a:sym typeface="Microsoft Yahei"/>
                                </a:rPr>
                                <m:t>A</m:t>
                              </m:r>
                            </m:e>
                          </m:d>
                        </m:e>
                      </m:d>
                      <m:r>
                        <a:rPr lang="en-US" altLang="zh-CN" sz="2600" i="0" dirty="0" smtClean="0">
                          <a:solidFill>
                            <a:srgbClr val="000000"/>
                          </a:solidFill>
                          <a:latin typeface="Cambria Math"/>
                          <a:ea typeface="Microsoft Yahei"/>
                          <a:sym typeface="Microsoft Yahei"/>
                        </a:rPr>
                        <m:t>=1</m:t>
                      </m:r>
                    </m:oMath>
                  </m:oMathPara>
                </a14:m>
                <a:endParaRPr lang="zh-CN" altLang="en-US" sz="2600" dirty="0">
                  <a:solidFill>
                    <a:srgbClr val="000000"/>
                  </a:solidFill>
                  <a:latin typeface="Microsoft Yahei"/>
                  <a:ea typeface="Microsoft Yahei"/>
                  <a:sym typeface="Microsoft Yahei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4"/>
                </p:custDataLst>
              </p:nvPr>
            </p:nvSpPr>
            <p:spPr>
              <a:xfrm>
                <a:off x="913283" y="6139688"/>
                <a:ext cx="2808313" cy="569130"/>
              </a:xfrm>
              <a:prstGeom prst="rect">
                <a:avLst/>
              </a:prstGeom>
              <a:blipFill rotWithShape="1">
                <a:blip r:embed="rId35"/>
                <a:stretch>
                  <a:fillRect/>
                </a:stretch>
              </a:blipFill>
              <a:ln w="12700"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椭圆 13"/>
          <p:cNvSpPr>
            <a:spLocks noChangeAspect="1"/>
          </p:cNvSpPr>
          <p:nvPr>
            <p:custDataLst>
              <p:tags r:id="rId8"/>
            </p:custDataLst>
          </p:nvPr>
        </p:nvSpPr>
        <p:spPr>
          <a:xfrm>
            <a:off x="539496" y="6155055"/>
            <a:ext cx="548640" cy="548640"/>
          </a:xfrm>
          <a:prstGeom prst="ellipse">
            <a:avLst/>
          </a:prstGeom>
          <a:solidFill>
            <a:srgbClr val="00FF00"/>
          </a:solidFill>
          <a:ln w="25400"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altLang="zh-CN" sz="1600">
                <a:solidFill>
                  <a:srgbClr val="FFFFFF"/>
                </a:solidFill>
                <a:latin typeface="Microsoft Yahei"/>
                <a:ea typeface="Microsoft Yahei"/>
                <a:sym typeface="Microsoft Yahei"/>
              </a:rPr>
              <a:t>C</a:t>
            </a:r>
            <a:endParaRPr lang="zh-CN" altLang="en-US" sz="1600">
              <a:solidFill>
                <a:srgbClr val="FFFFFF"/>
              </a:solidFill>
              <a:latin typeface="Microsoft Yahei"/>
              <a:ea typeface="Microsoft Yahei"/>
              <a:sym typeface="Microsoft Yahe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1143000" y="7326154"/>
                <a:ext cx="3733800" cy="492443"/>
              </a:xfrm>
              <a:prstGeom prst="rect">
                <a:avLst/>
              </a:prstGeom>
              <a:noFill/>
              <a:ln w="12700"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>
                    <a:solidFill>
                      <a:schemeClr val="tx1"/>
                    </a:solidFill>
                  </a14:hiddenLine>
                </a:ext>
              </a:extLst>
            </p:spPr>
            <p:txBody>
              <a:bodyPr vert="horz" wrap="square" rtlCol="0" anchor="ctr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600" i="0" dirty="0" smtClean="0">
                        <a:solidFill>
                          <a:srgbClr val="000000"/>
                        </a:solidFill>
                        <a:latin typeface="Cambria Math"/>
                        <a:ea typeface="Microsoft Yahei"/>
                        <a:sym typeface="Microsoft Yahei"/>
                      </a:rPr>
                      <m:t>P</m:t>
                    </m:r>
                    <m:r>
                      <a:rPr lang="en-US" altLang="zh-CN" sz="2600" i="0" dirty="0" smtClean="0">
                        <a:solidFill>
                          <a:srgbClr val="000000"/>
                        </a:solidFill>
                        <a:latin typeface="Cambria Math"/>
                        <a:ea typeface="Microsoft Yahei"/>
                        <a:sym typeface="Microsoft Yahei"/>
                      </a:rPr>
                      <m:t>(</m:t>
                    </m:r>
                    <m:r>
                      <m:rPr>
                        <m:sty m:val="p"/>
                      </m:rPr>
                      <a:rPr lang="en-US" altLang="zh-CN" sz="2600" i="0" dirty="0" smtClean="0">
                        <a:solidFill>
                          <a:srgbClr val="000000"/>
                        </a:solidFill>
                        <a:latin typeface="Cambria Math"/>
                        <a:ea typeface="Microsoft Yahei"/>
                        <a:sym typeface="Microsoft Yahei"/>
                      </a:rPr>
                      <m:t>AB</m:t>
                    </m:r>
                    <m:r>
                      <a:rPr lang="en-US" altLang="zh-CN" sz="2600" i="0" dirty="0" smtClean="0">
                        <a:solidFill>
                          <a:srgbClr val="000000"/>
                        </a:solidFill>
                        <a:latin typeface="Cambria Math"/>
                        <a:ea typeface="Microsoft Yahei"/>
                        <a:sym typeface="Microsoft Yahei"/>
                      </a:rPr>
                      <m:t>)=</m:t>
                    </m:r>
                    <m:r>
                      <m:rPr>
                        <m:sty m:val="p"/>
                      </m:rPr>
                      <a:rPr lang="en-US" altLang="zh-CN" sz="2600" i="0" dirty="0" smtClean="0">
                        <a:solidFill>
                          <a:srgbClr val="000000"/>
                        </a:solidFill>
                        <a:latin typeface="Cambria Math"/>
                        <a:ea typeface="Microsoft Yahei"/>
                        <a:sym typeface="Microsoft Yahei"/>
                      </a:rPr>
                      <m:t>P</m:t>
                    </m:r>
                    <m:r>
                      <a:rPr lang="en-US" altLang="zh-CN" sz="2600" i="0" dirty="0" smtClean="0">
                        <a:solidFill>
                          <a:srgbClr val="000000"/>
                        </a:solidFill>
                        <a:latin typeface="Cambria Math"/>
                        <a:ea typeface="Microsoft Yahei"/>
                        <a:sym typeface="Microsoft Yahei"/>
                      </a:rPr>
                      <m:t>(</m:t>
                    </m:r>
                    <m:r>
                      <m:rPr>
                        <m:sty m:val="p"/>
                      </m:rPr>
                      <a:rPr lang="en-US" altLang="zh-CN" sz="2600" i="0" dirty="0" smtClean="0">
                        <a:solidFill>
                          <a:srgbClr val="000000"/>
                        </a:solidFill>
                        <a:latin typeface="Cambria Math"/>
                        <a:ea typeface="Microsoft Yahei"/>
                        <a:sym typeface="Microsoft Yahei"/>
                      </a:rPr>
                      <m:t>A</m:t>
                    </m:r>
                    <m:r>
                      <a:rPr lang="en-US" altLang="zh-CN" sz="2600" i="0" dirty="0" smtClean="0">
                        <a:solidFill>
                          <a:srgbClr val="000000"/>
                        </a:solidFill>
                        <a:latin typeface="Cambria Math"/>
                        <a:ea typeface="Microsoft Yahei"/>
                        <a:sym typeface="Microsoft Yahei"/>
                      </a:rPr>
                      <m:t>)</m:t>
                    </m:r>
                    <m:r>
                      <m:rPr>
                        <m:sty m:val="p"/>
                      </m:rPr>
                      <a:rPr lang="en-US" altLang="zh-CN" sz="2600" i="0" dirty="0" smtClean="0">
                        <a:solidFill>
                          <a:srgbClr val="000000"/>
                        </a:solidFill>
                        <a:latin typeface="Cambria Math"/>
                        <a:ea typeface="Microsoft Yahei"/>
                        <a:sym typeface="Microsoft Yahei"/>
                      </a:rPr>
                      <m:t>P</m:t>
                    </m:r>
                    <m:r>
                      <a:rPr lang="en-US" altLang="zh-CN" sz="2600" i="0" dirty="0" smtClean="0">
                        <a:solidFill>
                          <a:srgbClr val="000000"/>
                        </a:solidFill>
                        <a:latin typeface="Cambria Math"/>
                        <a:ea typeface="Microsoft Yahei"/>
                        <a:sym typeface="Microsoft Yahei"/>
                      </a:rPr>
                      <m:t>(</m:t>
                    </m:r>
                    <m:r>
                      <m:rPr>
                        <m:sty m:val="p"/>
                      </m:rPr>
                      <a:rPr lang="en-US" altLang="zh-CN" sz="2600" i="0" dirty="0" smtClean="0">
                        <a:solidFill>
                          <a:srgbClr val="000000"/>
                        </a:solidFill>
                        <a:latin typeface="Cambria Math"/>
                        <a:ea typeface="Microsoft Yahei"/>
                        <a:sym typeface="Microsoft Yahei"/>
                      </a:rPr>
                      <m:t>B</m:t>
                    </m:r>
                  </m:oMath>
                </a14:m>
                <a:r>
                  <a:rPr lang="en-US" altLang="zh-CN" sz="2600" dirty="0">
                    <a:solidFill>
                      <a:srgbClr val="000000"/>
                    </a:solidFill>
                    <a:latin typeface="Microsoft Yahei"/>
                    <a:ea typeface="Microsoft Yahei"/>
                    <a:sym typeface="Microsoft Yahei"/>
                  </a:rPr>
                  <a:t>)</a:t>
                </a:r>
                <a:endParaRPr lang="zh-CN" altLang="en-US" sz="2600" dirty="0">
                  <a:solidFill>
                    <a:srgbClr val="000000"/>
                  </a:solidFill>
                  <a:latin typeface="Microsoft Yahei"/>
                  <a:ea typeface="Microsoft Yahei"/>
                  <a:sym typeface="Microsoft Yahei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6"/>
                </p:custDataLst>
              </p:nvPr>
            </p:nvSpPr>
            <p:spPr>
              <a:xfrm>
                <a:off x="1143000" y="7326154"/>
                <a:ext cx="3733800" cy="492443"/>
              </a:xfrm>
              <a:prstGeom prst="rect">
                <a:avLst/>
              </a:prstGeom>
              <a:blipFill rotWithShape="1">
                <a:blip r:embed="rId37"/>
                <a:stretch>
                  <a:fillRect t="-11111" b="-29630"/>
                </a:stretch>
              </a:blipFill>
              <a:ln w="12700"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椭圆 15"/>
          <p:cNvSpPr>
            <a:spLocks noChangeAspect="1"/>
          </p:cNvSpPr>
          <p:nvPr>
            <p:custDataLst>
              <p:tags r:id="rId10"/>
            </p:custDataLst>
          </p:nvPr>
        </p:nvSpPr>
        <p:spPr>
          <a:xfrm>
            <a:off x="539496" y="7298055"/>
            <a:ext cx="548640" cy="548640"/>
          </a:xfrm>
          <a:prstGeom prst="ellipse">
            <a:avLst/>
          </a:prstGeom>
          <a:solidFill>
            <a:srgbClr val="808080"/>
          </a:solidFill>
          <a:ln w="12700"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altLang="zh-CN" sz="1600">
                <a:solidFill>
                  <a:srgbClr val="FFFFFF"/>
                </a:solidFill>
                <a:latin typeface="Microsoft Yahei"/>
                <a:ea typeface="Microsoft Yahei"/>
                <a:sym typeface="Microsoft Yahei"/>
              </a:rPr>
              <a:t>D</a:t>
            </a:r>
            <a:endParaRPr lang="zh-CN" altLang="en-US" sz="1600">
              <a:solidFill>
                <a:srgbClr val="FFFFFF"/>
              </a:solidFill>
              <a:latin typeface="Microsoft Yahei"/>
              <a:ea typeface="Microsoft Yahei"/>
              <a:sym typeface="Microsoft Yahei"/>
            </a:endParaRPr>
          </a:p>
        </p:txBody>
      </p:sp>
      <p:sp>
        <p:nvSpPr>
          <p:cNvPr id="5" name="矩形 4"/>
          <p:cNvSpPr/>
          <p:nvPr>
            <p:custDataLst>
              <p:tags r:id="rId11"/>
            </p:custDataLst>
          </p:nvPr>
        </p:nvSpPr>
        <p:spPr>
          <a:xfrm>
            <a:off x="6096000" y="0"/>
            <a:ext cx="5120640" cy="9144000"/>
          </a:xfrm>
          <a:prstGeom prst="rect">
            <a:avLst/>
          </a:prstGeom>
          <a:solidFill>
            <a:srgbClr val="FFFFFF"/>
          </a:solidFill>
          <a:ln w="12700" cmpd="sng">
            <a:solidFill>
              <a:srgbClr val="9B9B9B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9" name="TextBox 18"/>
          <p:cNvSpPr txBox="1"/>
          <p:nvPr>
            <p:custDataLst>
              <p:tags r:id="rId12"/>
            </p:custDataLst>
          </p:nvPr>
        </p:nvSpPr>
        <p:spPr>
          <a:xfrm>
            <a:off x="6184900" y="8612832"/>
            <a:ext cx="4942840" cy="461665"/>
          </a:xfrm>
          <a:prstGeom prst="rect">
            <a:avLst/>
          </a:prstGeom>
          <a:solidFill>
            <a:srgbClr val="FBFAEF"/>
          </a:solidFill>
          <a:ln w="12700"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</a14:hiddenLine>
            </a:ext>
          </a:extLst>
        </p:spPr>
        <p:txBody>
          <a:bodyPr vert="horz" rtlCol="0" anchor="ctr">
            <a:spAutoFit/>
          </a:bodyPr>
          <a:lstStyle/>
          <a:p>
            <a:r>
              <a:rPr lang="zh-CN" altLang="en-US" sz="1200">
                <a:solidFill>
                  <a:srgbClr val="F84F41"/>
                </a:solidFill>
                <a:latin typeface="Microsoft Yahei"/>
                <a:ea typeface="Microsoft Yahei"/>
                <a:sym typeface="Microsoft Yahei"/>
              </a:rPr>
              <a:t>可为此题添加文本、图片、公式等解析，且需将内容全部放在本区域内。正常使用需</a:t>
            </a:r>
            <a:r>
              <a:rPr lang="en-US" altLang="zh-CN" sz="1200">
                <a:solidFill>
                  <a:srgbClr val="F84F41"/>
                </a:solidFill>
                <a:latin typeface="Microsoft Yahei"/>
                <a:ea typeface="Microsoft Yahei"/>
                <a:sym typeface="Microsoft Yahei"/>
              </a:rPr>
              <a:t>3.0</a:t>
            </a:r>
            <a:r>
              <a:rPr lang="zh-CN" altLang="en-US" sz="1200">
                <a:solidFill>
                  <a:srgbClr val="F84F41"/>
                </a:solidFill>
                <a:latin typeface="Microsoft Yahei"/>
                <a:ea typeface="Microsoft Yahei"/>
                <a:sym typeface="Microsoft Yahei"/>
              </a:rPr>
              <a:t>以上版本</a:t>
            </a:r>
          </a:p>
        </p:txBody>
      </p:sp>
      <p:sp>
        <p:nvSpPr>
          <p:cNvPr id="20" name="TextBox 19"/>
          <p:cNvSpPr txBox="1"/>
          <p:nvPr>
            <p:custDataLst>
              <p:tags r:id="rId13"/>
            </p:custDataLst>
          </p:nvPr>
        </p:nvSpPr>
        <p:spPr>
          <a:xfrm>
            <a:off x="6350000" y="1270000"/>
            <a:ext cx="4612640" cy="400110"/>
          </a:xfrm>
          <a:prstGeom prst="rect">
            <a:avLst/>
          </a:prstGeom>
          <a:noFill/>
        </p:spPr>
        <p:txBody>
          <a:bodyPr vert="horz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Yahei"/>
                <a:ea typeface="Microsoft Yahei"/>
                <a:cs typeface="+mn-cs"/>
                <a:sym typeface="Microsoft Yahei"/>
              </a:rPr>
              <a:t>此处添加答案解析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950" y="1850029"/>
            <a:ext cx="4917965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8" name="组合 17"/>
          <p:cNvGrpSpPr/>
          <p:nvPr>
            <p:custDataLst>
              <p:tags r:id="rId14"/>
            </p:custDataLst>
          </p:nvPr>
        </p:nvGrpSpPr>
        <p:grpSpPr>
          <a:xfrm>
            <a:off x="6108700" y="0"/>
            <a:ext cx="5095240" cy="647700"/>
            <a:chOff x="6108700" y="0"/>
            <a:chExt cx="5095240" cy="647700"/>
          </a:xfrm>
        </p:grpSpPr>
        <p:sp>
          <p:nvSpPr>
            <p:cNvPr id="6" name="RemarkBack"/>
            <p:cNvSpPr/>
            <p:nvPr>
              <p:custDataLst>
                <p:tags r:id="rId24"/>
              </p:custDataLst>
            </p:nvPr>
          </p:nvSpPr>
          <p:spPr>
            <a:xfrm>
              <a:off x="6108700" y="12700"/>
              <a:ext cx="5095240" cy="635000"/>
            </a:xfrm>
            <a:prstGeom prst="rect">
              <a:avLst/>
            </a:prstGeom>
            <a:solidFill>
              <a:srgbClr val="F6F7F8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RemarkBlock"/>
            <p:cNvSpPr/>
            <p:nvPr>
              <p:custDataLst>
                <p:tags r:id="rId25"/>
              </p:custDataLst>
            </p:nvPr>
          </p:nvSpPr>
          <p:spPr>
            <a:xfrm>
              <a:off x="6108700" y="12700"/>
              <a:ext cx="190500" cy="635000"/>
            </a:xfrm>
            <a:prstGeom prst="rect">
              <a:avLst/>
            </a:prstGeom>
            <a:solidFill>
              <a:srgbClr val="639EF4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RemarkTitleText"/>
            <p:cNvSpPr txBox="1"/>
            <p:nvPr>
              <p:custDataLst>
                <p:tags r:id="rId26"/>
              </p:custDataLst>
            </p:nvPr>
          </p:nvSpPr>
          <p:spPr>
            <a:xfrm>
              <a:off x="6350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>
                  <a:solidFill>
                    <a:srgbClr val="000000"/>
                  </a:solidFill>
                  <a:latin typeface="Microsoft Yahei"/>
                  <a:ea typeface="Microsoft Yahei"/>
                  <a:sym typeface="Microsoft Yahei"/>
                </a:rPr>
                <a:t>答案解析</a:t>
              </a:r>
            </a:p>
          </p:txBody>
        </p:sp>
      </p:grpSp>
      <p:sp>
        <p:nvSpPr>
          <p:cNvPr id="24" name="RemarkBack"/>
          <p:cNvSpPr/>
          <p:nvPr>
            <p:custDataLst>
              <p:tags r:id="rId15"/>
            </p:custDataLst>
          </p:nvPr>
        </p:nvSpPr>
        <p:spPr>
          <a:xfrm>
            <a:off x="6108700" y="12700"/>
            <a:ext cx="5095240" cy="635000"/>
          </a:xfrm>
          <a:prstGeom prst="rect">
            <a:avLst/>
          </a:prstGeom>
          <a:solidFill>
            <a:srgbClr val="F6F7F8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RemarkBlock"/>
          <p:cNvSpPr/>
          <p:nvPr>
            <p:custDataLst>
              <p:tags r:id="rId16"/>
            </p:custDataLst>
          </p:nvPr>
        </p:nvSpPr>
        <p:spPr>
          <a:xfrm>
            <a:off x="6108700" y="12700"/>
            <a:ext cx="190500" cy="635000"/>
          </a:xfrm>
          <a:prstGeom prst="rect">
            <a:avLst/>
          </a:prstGeom>
          <a:solidFill>
            <a:srgbClr val="639EF4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RemarkTitleText"/>
          <p:cNvSpPr txBox="1"/>
          <p:nvPr>
            <p:custDataLst>
              <p:tags r:id="rId17"/>
            </p:custDataLst>
          </p:nvPr>
        </p:nvSpPr>
        <p:spPr>
          <a:xfrm>
            <a:off x="6350000" y="0"/>
            <a:ext cx="1905000" cy="635000"/>
          </a:xfrm>
          <a:prstGeom prst="rect">
            <a:avLst/>
          </a:prstGeom>
          <a:noFill/>
        </p:spPr>
        <p:txBody>
          <a:bodyPr vert="horz" wrap="none" rtlCol="0" anchor="ctr" anchorCtr="0">
            <a:noAutofit/>
          </a:bodyPr>
          <a:lstStyle/>
          <a:p>
            <a:r>
              <a:rPr lang="zh-CN" altLang="en-US">
                <a:solidFill>
                  <a:srgbClr val="000000"/>
                </a:solidFill>
                <a:latin typeface="Microsoft Yahei"/>
                <a:ea typeface="Microsoft Yahei"/>
                <a:sym typeface="Microsoft Yahei"/>
              </a:rPr>
              <a:t>答案解析</a:t>
            </a: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5202281A-2FCD-45C9-841B-7CCDE3C77394}"/>
              </a:ext>
            </a:extLst>
          </p:cNvPr>
          <p:cNvPicPr/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565" y="8558570"/>
            <a:ext cx="3277870" cy="492125"/>
          </a:xfrm>
          <a:prstGeom prst="rect">
            <a:avLst/>
          </a:prstGeom>
        </p:spPr>
      </p:pic>
      <p:grpSp>
        <p:nvGrpSpPr>
          <p:cNvPr id="4" name="组合 3"/>
          <p:cNvGrpSpPr/>
          <p:nvPr>
            <p:custDataLst>
              <p:tags r:id="rId18"/>
            </p:custDataLst>
          </p:nvPr>
        </p:nvGrpSpPr>
        <p:grpSpPr>
          <a:xfrm>
            <a:off x="0" y="0"/>
            <a:ext cx="5715000" cy="635000"/>
            <a:chOff x="0" y="0"/>
            <a:chExt cx="5715000" cy="635000"/>
          </a:xfrm>
        </p:grpSpPr>
        <p:sp>
          <p:nvSpPr>
            <p:cNvPr id="21" name="TitleBackground"/>
            <p:cNvSpPr/>
            <p:nvPr>
              <p:custDataLst>
                <p:tags r:id="rId20"/>
              </p:custDataLst>
            </p:nvPr>
          </p:nvSpPr>
          <p:spPr>
            <a:xfrm>
              <a:off x="0" y="0"/>
              <a:ext cx="5715000" cy="635000"/>
            </a:xfrm>
            <a:prstGeom prst="rect">
              <a:avLst/>
            </a:prstGeom>
            <a:solidFill>
              <a:srgbClr val="F6F7F8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ColorBlock"/>
            <p:cNvSpPr/>
            <p:nvPr>
              <p:custDataLst>
                <p:tags r:id="rId21"/>
              </p:custDataLst>
            </p:nvPr>
          </p:nvSpPr>
          <p:spPr>
            <a:xfrm>
              <a:off x="0" y="0"/>
              <a:ext cx="190500" cy="635000"/>
            </a:xfrm>
            <a:prstGeom prst="rect">
              <a:avLst/>
            </a:prstGeom>
            <a:solidFill>
              <a:srgbClr val="639EF4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TypeText"/>
            <p:cNvSpPr txBox="1"/>
            <p:nvPr>
              <p:custDataLst>
                <p:tags r:id="rId22"/>
              </p:custDataLst>
            </p:nvPr>
          </p:nvSpPr>
          <p:spPr>
            <a:xfrm>
              <a:off x="254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Microsoft Yahei"/>
                  <a:ea typeface="Microsoft Yahei"/>
                  <a:sym typeface="Microsoft Yahei"/>
                </a:rPr>
                <a:t>单选题</a:t>
              </a:r>
            </a:p>
          </p:txBody>
        </p:sp>
        <p:sp>
          <p:nvSpPr>
            <p:cNvPr id="3" name="TipText"/>
            <p:cNvSpPr txBox="1"/>
            <p:nvPr>
              <p:custDataLst>
                <p:tags r:id="rId23"/>
              </p:custDataLst>
            </p:nvPr>
          </p:nvSpPr>
          <p:spPr>
            <a:xfrm>
              <a:off x="1525905" y="10922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>
                  <a:solidFill>
                    <a:srgbClr val="808080"/>
                  </a:solidFill>
                  <a:latin typeface="Microsoft Yahei"/>
                  <a:ea typeface="Microsoft Yahei"/>
                  <a:sym typeface="Microsoft Yahei"/>
                </a:rPr>
                <a:t>3</a:t>
              </a:r>
              <a:r>
                <a:rPr lang="zh-CN" altLang="en-US" sz="2000">
                  <a:solidFill>
                    <a:srgbClr val="808080"/>
                  </a:solidFill>
                  <a:latin typeface="Microsoft Yahei"/>
                  <a:ea typeface="Microsoft Yahei"/>
                  <a:sym typeface="Microsoft Yahei"/>
                </a:rPr>
                <a:t>分</a:t>
              </a:r>
            </a:p>
          </p:txBody>
        </p:sp>
      </p:grpSp>
      <p:pic>
        <p:nvPicPr>
          <p:cNvPr id="2" name="图片 1"/>
          <p:cNvPicPr>
            <a:picLocks/>
          </p:cNvPicPr>
          <p:nvPr>
            <p:custDataLst>
              <p:tags r:id="rId19"/>
            </p:custDataLst>
          </p:nvPr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600" y="63500"/>
            <a:ext cx="1422400" cy="50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81729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99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1500" y="1817529"/>
                <a:ext cx="4111943" cy="492443"/>
              </a:xfrm>
              <a:prstGeom prst="rect">
                <a:avLst/>
              </a:prstGeom>
              <a:noFill/>
              <a:ln w="12700"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>
                    <a:solidFill>
                      <a:schemeClr val="tx1"/>
                    </a:solidFill>
                  </a14:hiddenLine>
                </a:ext>
              </a:extLst>
            </p:spPr>
            <p:txBody>
              <a:bodyPr vert="horz" wrap="square" rtlCol="0" anchor="ctr">
                <a:spAutoFit/>
              </a:bodyPr>
              <a:lstStyle/>
              <a:p>
                <a:r>
                  <a:rPr lang="en-US" altLang="zh-CN" sz="2600" dirty="0">
                    <a:solidFill>
                      <a:srgbClr val="000000"/>
                    </a:solidFill>
                    <a:latin typeface="Microsoft Yahei"/>
                    <a:ea typeface="Microsoft Yahei"/>
                    <a:sym typeface="Microsoft Yahei"/>
                  </a:rPr>
                  <a:t>3. </a:t>
                </a:r>
                <a:r>
                  <a:rPr lang="zh-CN" altLang="en-US" sz="2600" dirty="0">
                    <a:solidFill>
                      <a:srgbClr val="000000"/>
                    </a:solidFill>
                    <a:latin typeface="Microsoft Yahei"/>
                    <a:ea typeface="Microsoft Yahei"/>
                    <a:sym typeface="Microsoft Yahei"/>
                  </a:rPr>
                  <a:t>已知事件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600" i="0" dirty="0" smtClean="0">
                        <a:solidFill>
                          <a:srgbClr val="000000"/>
                        </a:solidFill>
                        <a:latin typeface="Cambria Math"/>
                        <a:ea typeface="Microsoft Yahei"/>
                        <a:sym typeface="Microsoft Yahei"/>
                      </a:rPr>
                      <m:t>A</m:t>
                    </m:r>
                  </m:oMath>
                </a14:m>
                <a:r>
                  <a:rPr lang="zh-CN" altLang="en-US" sz="2600" dirty="0">
                    <a:solidFill>
                      <a:srgbClr val="000000"/>
                    </a:solidFill>
                    <a:latin typeface="Microsoft Yahei"/>
                    <a:ea typeface="Microsoft Yahei"/>
                    <a:sym typeface="Microsoft Yahei"/>
                  </a:rPr>
                  <a:t>与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600" i="0" dirty="0" smtClean="0">
                        <a:solidFill>
                          <a:srgbClr val="000000"/>
                        </a:solidFill>
                        <a:latin typeface="Cambria Math"/>
                        <a:ea typeface="Microsoft Yahei"/>
                        <a:sym typeface="Microsoft Yahei"/>
                      </a:rPr>
                      <m:t>B</m:t>
                    </m:r>
                  </m:oMath>
                </a14:m>
                <a:r>
                  <a:rPr lang="zh-CN" altLang="en-US" sz="2600" dirty="0">
                    <a:solidFill>
                      <a:srgbClr val="000000"/>
                    </a:solidFill>
                    <a:latin typeface="Microsoft Yahei"/>
                    <a:ea typeface="Microsoft Yahei"/>
                    <a:sym typeface="Microsoft Yahei"/>
                  </a:rPr>
                  <a:t>互斥</a:t>
                </a:r>
                <a:r>
                  <a:rPr lang="en-US" altLang="zh-CN" sz="2600" dirty="0">
                    <a:solidFill>
                      <a:srgbClr val="000000"/>
                    </a:solidFill>
                    <a:latin typeface="Microsoft Yahei"/>
                    <a:ea typeface="Microsoft Yahei"/>
                    <a:sym typeface="Microsoft Yahei"/>
                  </a:rPr>
                  <a:t>,</a:t>
                </a:r>
                <a:r>
                  <a:rPr lang="zh-CN" altLang="en-US" sz="2600" dirty="0">
                    <a:solidFill>
                      <a:srgbClr val="000000"/>
                    </a:solidFill>
                    <a:latin typeface="Microsoft Yahei"/>
                    <a:ea typeface="Microsoft Yahei"/>
                    <a:sym typeface="Microsoft Yahei"/>
                  </a:rPr>
                  <a:t>则</a:t>
                </a:r>
                <a:r>
                  <a:rPr lang="en-US" altLang="zh-CN" sz="2600" dirty="0">
                    <a:solidFill>
                      <a:srgbClr val="000000"/>
                    </a:solidFill>
                    <a:latin typeface="Microsoft Yahei"/>
                    <a:ea typeface="Microsoft Yahei"/>
                    <a:sym typeface="Microsoft Yahei"/>
                  </a:rPr>
                  <a:t>().</a:t>
                </a:r>
                <a:endParaRPr lang="zh-CN" altLang="en-US" sz="2600" dirty="0">
                  <a:solidFill>
                    <a:srgbClr val="000000"/>
                  </a:solidFill>
                  <a:latin typeface="Microsoft Yahei"/>
                  <a:ea typeface="Microsoft Yahei"/>
                  <a:sym typeface="Microsoft Yahei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0"/>
                </p:custDataLst>
              </p:nvPr>
            </p:nvSpPr>
            <p:spPr>
              <a:xfrm>
                <a:off x="571500" y="1817529"/>
                <a:ext cx="4111943" cy="492443"/>
              </a:xfrm>
              <a:prstGeom prst="rect">
                <a:avLst/>
              </a:prstGeom>
              <a:blipFill rotWithShape="1">
                <a:blip r:embed="rId31"/>
                <a:stretch>
                  <a:fillRect l="-2671" t="-9877" b="-30864"/>
                </a:stretch>
              </a:blipFill>
              <a:ln w="12700"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813816" y="3858811"/>
                <a:ext cx="2835772" cy="569130"/>
              </a:xfrm>
              <a:prstGeom prst="rect">
                <a:avLst/>
              </a:prstGeom>
              <a:noFill/>
              <a:ln w="12700"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>
                    <a:solidFill>
                      <a:schemeClr val="tx1"/>
                    </a:solidFill>
                  </a14:hiddenLine>
                </a:ext>
              </a:extLst>
            </p:spPr>
            <p:txBody>
              <a:bodyPr vert="horz" wrap="square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600" i="0" dirty="0" smtClean="0">
                          <a:solidFill>
                            <a:srgbClr val="000000"/>
                          </a:solidFill>
                          <a:latin typeface="Cambria Math"/>
                          <a:ea typeface="Microsoft Yahei"/>
                          <a:sym typeface="Microsoft Yahei"/>
                        </a:rPr>
                        <m:t>P</m:t>
                      </m:r>
                      <m:d>
                        <m:dPr>
                          <m:ctrlPr>
                            <a:rPr lang="en-US" altLang="zh-CN" sz="26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icrosoft Yahei"/>
                              <a:sym typeface="Microsoft Yahei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CN" sz="2600" i="0" dirty="0" smtClean="0">
                              <a:solidFill>
                                <a:srgbClr val="000000"/>
                              </a:solidFill>
                              <a:latin typeface="Cambria Math"/>
                              <a:ea typeface="Microsoft Yahei"/>
                              <a:sym typeface="Microsoft Yahei"/>
                            </a:rPr>
                            <m:t>A</m:t>
                          </m:r>
                          <m:bar>
                            <m:barPr>
                              <m:pos m:val="top"/>
                              <m:ctrlPr>
                                <a:rPr lang="en-US" altLang="zh-CN" sz="260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/>
                                  <a:sym typeface="Microsoft Yahei"/>
                                </a:rPr>
                              </m:ctrlPr>
                            </m:bar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600" i="0" dirty="0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Microsoft Yahei"/>
                                  <a:sym typeface="Microsoft Yahei"/>
                                </a:rPr>
                                <m:t>B</m:t>
                              </m:r>
                            </m:e>
                          </m:bar>
                        </m:e>
                      </m:d>
                      <m:r>
                        <a:rPr lang="en-US" altLang="zh-CN" sz="2600" i="0" dirty="0" smtClean="0">
                          <a:solidFill>
                            <a:srgbClr val="000000"/>
                          </a:solidFill>
                          <a:latin typeface="Cambria Math"/>
                          <a:ea typeface="Microsoft Yahei"/>
                          <a:sym typeface="Microsoft Yahei"/>
                        </a:rPr>
                        <m:t>=0</m:t>
                      </m:r>
                    </m:oMath>
                  </m:oMathPara>
                </a14:m>
                <a:endParaRPr lang="zh-CN" altLang="en-US" sz="2600" dirty="0">
                  <a:solidFill>
                    <a:srgbClr val="000000"/>
                  </a:solidFill>
                  <a:latin typeface="Microsoft Yahei"/>
                  <a:ea typeface="Microsoft Yahei"/>
                  <a:sym typeface="Microsoft Yahei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2"/>
                </p:custDataLst>
              </p:nvPr>
            </p:nvSpPr>
            <p:spPr>
              <a:xfrm>
                <a:off x="813816" y="3858811"/>
                <a:ext cx="2835772" cy="569130"/>
              </a:xfrm>
              <a:prstGeom prst="rect">
                <a:avLst/>
              </a:prstGeom>
              <a:blipFill rotWithShape="1">
                <a:blip r:embed="rId33"/>
                <a:stretch>
                  <a:fillRect/>
                </a:stretch>
              </a:blipFill>
              <a:ln w="12700"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9"/>
          <p:cNvSpPr>
            <a:spLocks noChangeAspect="1"/>
          </p:cNvSpPr>
          <p:nvPr>
            <p:custDataLst>
              <p:tags r:id="rId4"/>
            </p:custDataLst>
          </p:nvPr>
        </p:nvSpPr>
        <p:spPr>
          <a:xfrm>
            <a:off x="539496" y="3869055"/>
            <a:ext cx="548640" cy="548640"/>
          </a:xfrm>
          <a:prstGeom prst="rect">
            <a:avLst/>
          </a:prstGeom>
          <a:solidFill>
            <a:srgbClr val="808080"/>
          </a:solidFill>
          <a:ln w="12700"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altLang="zh-CN" sz="1600">
                <a:solidFill>
                  <a:srgbClr val="FFFFFF"/>
                </a:solidFill>
                <a:latin typeface="Microsoft Yahei"/>
                <a:ea typeface="Microsoft Yahei"/>
                <a:sym typeface="Microsoft Yahei"/>
              </a:rPr>
              <a:t>A</a:t>
            </a:r>
            <a:endParaRPr lang="zh-CN" altLang="en-US" sz="1600">
              <a:solidFill>
                <a:srgbClr val="FFFFFF"/>
              </a:solidFill>
              <a:latin typeface="Microsoft Yahei"/>
              <a:ea typeface="Microsoft Yahei"/>
              <a:sym typeface="Microsoft Yahe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1143000" y="4811554"/>
                <a:ext cx="4000500" cy="492443"/>
              </a:xfrm>
              <a:prstGeom prst="rect">
                <a:avLst/>
              </a:prstGeom>
              <a:noFill/>
              <a:ln w="12700"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>
                    <a:solidFill>
                      <a:schemeClr val="tx1"/>
                    </a:solidFill>
                  </a14:hiddenLine>
                </a:ext>
              </a:extLst>
            </p:spPr>
            <p:txBody>
              <a:bodyPr vert="horz" wrap="square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600" i="0" dirty="0" smtClean="0">
                          <a:solidFill>
                            <a:srgbClr val="000000"/>
                          </a:solidFill>
                          <a:latin typeface="Cambria Math"/>
                          <a:ea typeface="Microsoft Yahei"/>
                          <a:sym typeface="Microsoft Yahei"/>
                        </a:rPr>
                        <m:t>P</m:t>
                      </m:r>
                      <m:d>
                        <m:dPr>
                          <m:ctrlPr>
                            <a:rPr lang="en-US" altLang="zh-CN" sz="26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icrosoft Yahei"/>
                              <a:sym typeface="Microsoft Yahei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CN" sz="2600" i="0" dirty="0" smtClean="0">
                              <a:solidFill>
                                <a:srgbClr val="000000"/>
                              </a:solidFill>
                              <a:latin typeface="Cambria Math"/>
                              <a:ea typeface="Microsoft Yahei"/>
                              <a:sym typeface="Microsoft Yahei"/>
                            </a:rPr>
                            <m:t>A</m:t>
                          </m:r>
                          <m:r>
                            <a:rPr lang="en-US" altLang="zh-CN" sz="2600" i="0" dirty="0" smtClean="0">
                              <a:solidFill>
                                <a:srgbClr val="000000"/>
                              </a:solidFill>
                              <a:latin typeface="Cambria Math"/>
                              <a:ea typeface="Microsoft Yahei"/>
                              <a:sym typeface="Microsoft Yahei"/>
                            </a:rPr>
                            <m:t>∪</m:t>
                          </m:r>
                          <m:r>
                            <m:rPr>
                              <m:sty m:val="p"/>
                            </m:rPr>
                            <a:rPr lang="en-US" altLang="zh-CN" sz="2600" i="0" dirty="0" smtClean="0">
                              <a:solidFill>
                                <a:srgbClr val="000000"/>
                              </a:solidFill>
                              <a:latin typeface="Cambria Math"/>
                              <a:ea typeface="Microsoft Yahei"/>
                              <a:sym typeface="Microsoft Yahei"/>
                            </a:rPr>
                            <m:t>B</m:t>
                          </m:r>
                        </m:e>
                      </m:d>
                      <m:r>
                        <a:rPr lang="en-US" altLang="zh-CN" sz="2600" i="0" dirty="0" smtClean="0">
                          <a:solidFill>
                            <a:srgbClr val="000000"/>
                          </a:solidFill>
                          <a:latin typeface="Cambria Math"/>
                          <a:ea typeface="Microsoft Yahei"/>
                          <a:sym typeface="Microsoft Yahei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CN" sz="2600" i="0" dirty="0" smtClean="0">
                          <a:solidFill>
                            <a:srgbClr val="000000"/>
                          </a:solidFill>
                          <a:latin typeface="Cambria Math"/>
                          <a:ea typeface="Microsoft Yahei"/>
                          <a:sym typeface="Microsoft Yahei"/>
                        </a:rPr>
                        <m:t>P</m:t>
                      </m:r>
                      <m:d>
                        <m:dPr>
                          <m:ctrlPr>
                            <a:rPr lang="en-US" altLang="zh-CN" sz="26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icrosoft Yahei"/>
                              <a:sym typeface="Microsoft Yahei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CN" sz="2600" i="0" dirty="0" smtClean="0">
                              <a:solidFill>
                                <a:srgbClr val="000000"/>
                              </a:solidFill>
                              <a:latin typeface="Cambria Math"/>
                              <a:ea typeface="Microsoft Yahei"/>
                              <a:sym typeface="Microsoft Yahei"/>
                            </a:rPr>
                            <m:t>A</m:t>
                          </m:r>
                        </m:e>
                      </m:d>
                      <m:r>
                        <a:rPr lang="en-US" altLang="zh-CN" sz="2600" i="0" dirty="0" smtClean="0">
                          <a:solidFill>
                            <a:srgbClr val="000000"/>
                          </a:solidFill>
                          <a:latin typeface="Cambria Math"/>
                          <a:ea typeface="Microsoft Yahei"/>
                          <a:sym typeface="Microsoft Yahei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altLang="zh-CN" sz="2600" i="0" dirty="0" smtClean="0">
                          <a:solidFill>
                            <a:srgbClr val="000000"/>
                          </a:solidFill>
                          <a:latin typeface="Cambria Math"/>
                          <a:ea typeface="Microsoft Yahei"/>
                          <a:sym typeface="Microsoft Yahei"/>
                        </a:rPr>
                        <m:t>P</m:t>
                      </m:r>
                      <m:d>
                        <m:dPr>
                          <m:ctrlPr>
                            <a:rPr lang="en-US" altLang="zh-CN" sz="26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icrosoft Yahei"/>
                              <a:sym typeface="Microsoft Yahei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CN" sz="2600" i="0" dirty="0" smtClean="0">
                              <a:solidFill>
                                <a:srgbClr val="000000"/>
                              </a:solidFill>
                              <a:latin typeface="Cambria Math"/>
                              <a:ea typeface="Microsoft Yahei"/>
                              <a:sym typeface="Microsoft Yahei"/>
                            </a:rPr>
                            <m:t>B</m:t>
                          </m:r>
                        </m:e>
                      </m:d>
                    </m:oMath>
                  </m:oMathPara>
                </a14:m>
                <a:endParaRPr lang="zh-CN" altLang="en-US" sz="2600" dirty="0">
                  <a:solidFill>
                    <a:srgbClr val="000000"/>
                  </a:solidFill>
                  <a:latin typeface="Microsoft Yahei"/>
                  <a:ea typeface="Microsoft Yahei"/>
                  <a:sym typeface="Microsoft Yahei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4"/>
                </p:custDataLst>
              </p:nvPr>
            </p:nvSpPr>
            <p:spPr>
              <a:xfrm>
                <a:off x="1143000" y="4811554"/>
                <a:ext cx="4000500" cy="492443"/>
              </a:xfrm>
              <a:prstGeom prst="rect">
                <a:avLst/>
              </a:prstGeom>
              <a:blipFill rotWithShape="1">
                <a:blip r:embed="rId35"/>
                <a:stretch>
                  <a:fillRect/>
                </a:stretch>
              </a:blipFill>
              <a:ln w="12700"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矩形 11"/>
          <p:cNvSpPr>
            <a:spLocks noChangeAspect="1"/>
          </p:cNvSpPr>
          <p:nvPr>
            <p:custDataLst>
              <p:tags r:id="rId6"/>
            </p:custDataLst>
          </p:nvPr>
        </p:nvSpPr>
        <p:spPr>
          <a:xfrm>
            <a:off x="539496" y="4783455"/>
            <a:ext cx="548640" cy="548640"/>
          </a:xfrm>
          <a:prstGeom prst="rect">
            <a:avLst/>
          </a:prstGeom>
          <a:solidFill>
            <a:srgbClr val="00FF00"/>
          </a:solidFill>
          <a:ln w="25400"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altLang="zh-CN" sz="1600">
                <a:solidFill>
                  <a:srgbClr val="FFFFFF"/>
                </a:solidFill>
                <a:latin typeface="Microsoft Yahei"/>
                <a:ea typeface="Microsoft Yahei"/>
                <a:sym typeface="Microsoft Yahei"/>
              </a:rPr>
              <a:t>B</a:t>
            </a:r>
            <a:endParaRPr lang="zh-CN" altLang="en-US" sz="1600">
              <a:solidFill>
                <a:srgbClr val="FFFFFF"/>
              </a:solidFill>
              <a:latin typeface="Microsoft Yahei"/>
              <a:ea typeface="Microsoft Yahei"/>
              <a:sym typeface="Microsoft Yahe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1143000" y="5838508"/>
                <a:ext cx="2283143" cy="571695"/>
              </a:xfrm>
              <a:prstGeom prst="rect">
                <a:avLst/>
              </a:prstGeom>
              <a:noFill/>
              <a:ln w="12700"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>
                    <a:solidFill>
                      <a:schemeClr val="tx1"/>
                    </a:solidFill>
                  </a14:hiddenLine>
                </a:ext>
              </a:extLst>
            </p:spPr>
            <p:txBody>
              <a:bodyPr vert="horz" wrap="square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600" i="0" dirty="0" smtClean="0">
                          <a:solidFill>
                            <a:srgbClr val="000000"/>
                          </a:solidFill>
                          <a:latin typeface="Cambria Math"/>
                          <a:ea typeface="Microsoft Yahei"/>
                          <a:sym typeface="Microsoft Yahei"/>
                        </a:rPr>
                        <m:t>P</m:t>
                      </m:r>
                      <m:d>
                        <m:dPr>
                          <m:ctrlPr>
                            <a:rPr lang="en-US" altLang="zh-CN" sz="26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icrosoft Yahei"/>
                              <a:sym typeface="Microsoft Yahei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CN" sz="2600" i="0" dirty="0" smtClean="0">
                              <a:solidFill>
                                <a:srgbClr val="000000"/>
                              </a:solidFill>
                              <a:latin typeface="Cambria Math"/>
                              <a:ea typeface="Microsoft Yahei"/>
                              <a:sym typeface="Microsoft Yahei"/>
                            </a:rPr>
                            <m:t>B</m:t>
                          </m:r>
                          <m:d>
                            <m:dPr>
                              <m:begChr m:val="|"/>
                              <m:endChr m:val=""/>
                              <m:ctrlPr>
                                <a:rPr lang="en-US" altLang="zh-CN" sz="260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/>
                                  <a:sym typeface="Microsoft Yahei"/>
                                </a:rPr>
                              </m:ctrlPr>
                            </m:dPr>
                            <m:e>
                              <m:bar>
                                <m:barPr>
                                  <m:pos m:val="top"/>
                                  <m:ctrlPr>
                                    <a:rPr lang="en-US" altLang="zh-CN" sz="2600" i="1" dirty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/>
                                      <a:sym typeface="Microsoft Yahei"/>
                                    </a:rPr>
                                  </m:ctrlPr>
                                </m:bar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600" i="0" dirty="0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Microsoft Yahei"/>
                                      <a:sym typeface="Microsoft Yahei"/>
                                    </a:rPr>
                                    <m:t>A</m:t>
                                  </m:r>
                                </m:e>
                              </m:bar>
                            </m:e>
                          </m:d>
                        </m:e>
                      </m:d>
                      <m:r>
                        <a:rPr lang="en-US" altLang="zh-CN" sz="2600" i="0" dirty="0" smtClean="0">
                          <a:solidFill>
                            <a:srgbClr val="000000"/>
                          </a:solidFill>
                          <a:latin typeface="Cambria Math"/>
                          <a:ea typeface="Microsoft Yahei"/>
                          <a:sym typeface="Microsoft Yahei"/>
                        </a:rPr>
                        <m:t>=0</m:t>
                      </m:r>
                    </m:oMath>
                  </m:oMathPara>
                </a14:m>
                <a:endParaRPr lang="zh-CN" altLang="en-US" sz="2600" dirty="0">
                  <a:solidFill>
                    <a:srgbClr val="000000"/>
                  </a:solidFill>
                  <a:latin typeface="Microsoft Yahei"/>
                  <a:ea typeface="Microsoft Yahei"/>
                  <a:sym typeface="Microsoft Yahei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6"/>
                </p:custDataLst>
              </p:nvPr>
            </p:nvSpPr>
            <p:spPr>
              <a:xfrm>
                <a:off x="1143000" y="5838508"/>
                <a:ext cx="2283143" cy="571695"/>
              </a:xfrm>
              <a:prstGeom prst="rect">
                <a:avLst/>
              </a:prstGeom>
              <a:blipFill>
                <a:blip r:embed="rId37"/>
                <a:stretch>
                  <a:fillRect b="-2128"/>
                </a:stretch>
              </a:blipFill>
              <a:ln w="12700"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矩形 13"/>
          <p:cNvSpPr>
            <a:spLocks noChangeAspect="1"/>
          </p:cNvSpPr>
          <p:nvPr>
            <p:custDataLst>
              <p:tags r:id="rId8"/>
            </p:custDataLst>
          </p:nvPr>
        </p:nvSpPr>
        <p:spPr>
          <a:xfrm>
            <a:off x="539496" y="5697855"/>
            <a:ext cx="548640" cy="548640"/>
          </a:xfrm>
          <a:prstGeom prst="rect">
            <a:avLst/>
          </a:prstGeom>
          <a:solidFill>
            <a:srgbClr val="808080"/>
          </a:solidFill>
          <a:ln w="12700"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altLang="zh-CN" sz="1600">
                <a:solidFill>
                  <a:srgbClr val="FFFFFF"/>
                </a:solidFill>
                <a:latin typeface="Microsoft Yahei"/>
                <a:ea typeface="Microsoft Yahei"/>
                <a:sym typeface="Microsoft Yahei"/>
              </a:rPr>
              <a:t>C</a:t>
            </a:r>
            <a:endParaRPr lang="zh-CN" altLang="en-US" sz="1600">
              <a:solidFill>
                <a:srgbClr val="FFFFFF"/>
              </a:solidFill>
              <a:latin typeface="Microsoft Yahei"/>
              <a:ea typeface="Microsoft Yahei"/>
              <a:sym typeface="Microsoft Yahe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1143000" y="6600728"/>
                <a:ext cx="2218556" cy="571695"/>
              </a:xfrm>
              <a:prstGeom prst="rect">
                <a:avLst/>
              </a:prstGeom>
              <a:noFill/>
              <a:ln w="12700"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>
                    <a:solidFill>
                      <a:schemeClr val="tx1"/>
                    </a:solidFill>
                  </a14:hiddenLine>
                </a:ext>
              </a:extLst>
            </p:spPr>
            <p:txBody>
              <a:bodyPr vert="horz" wrap="square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600" i="0" dirty="0" smtClean="0">
                          <a:solidFill>
                            <a:srgbClr val="000000"/>
                          </a:solidFill>
                          <a:latin typeface="Cambria Math"/>
                          <a:ea typeface="Microsoft Yahei"/>
                          <a:sym typeface="Microsoft Yahei"/>
                        </a:rPr>
                        <m:t>P</m:t>
                      </m:r>
                      <m:d>
                        <m:dPr>
                          <m:ctrlPr>
                            <a:rPr lang="en-US" altLang="zh-CN" sz="26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icrosoft Yahei"/>
                              <a:sym typeface="Microsoft Yahei"/>
                            </a:rPr>
                          </m:ctrlPr>
                        </m:dPr>
                        <m:e>
                          <m:bar>
                            <m:barPr>
                              <m:pos m:val="top"/>
                              <m:ctrlPr>
                                <a:rPr lang="en-US" altLang="zh-CN" sz="260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/>
                                  <a:sym typeface="Microsoft Yahei"/>
                                </a:rPr>
                              </m:ctrlPr>
                            </m:bar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600" i="0" dirty="0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Microsoft Yahei"/>
                                  <a:sym typeface="Microsoft Yahei"/>
                                </a:rPr>
                                <m:t>AB</m:t>
                              </m:r>
                            </m:e>
                          </m:bar>
                        </m:e>
                      </m:d>
                      <m:r>
                        <a:rPr lang="en-US" altLang="zh-CN" sz="2600" i="0" dirty="0" smtClean="0">
                          <a:solidFill>
                            <a:srgbClr val="000000"/>
                          </a:solidFill>
                          <a:latin typeface="Cambria Math"/>
                          <a:ea typeface="Microsoft Yahei"/>
                          <a:sym typeface="Microsoft Yahei"/>
                        </a:rPr>
                        <m:t>=1</m:t>
                      </m:r>
                    </m:oMath>
                  </m:oMathPara>
                </a14:m>
                <a:endParaRPr lang="zh-CN" altLang="en-US" sz="2600" dirty="0">
                  <a:solidFill>
                    <a:srgbClr val="000000"/>
                  </a:solidFill>
                  <a:latin typeface="Microsoft Yahei"/>
                  <a:ea typeface="Microsoft Yahei"/>
                  <a:sym typeface="Microsoft Yahei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8"/>
                </p:custDataLst>
              </p:nvPr>
            </p:nvSpPr>
            <p:spPr>
              <a:xfrm>
                <a:off x="1143000" y="6600728"/>
                <a:ext cx="2218556" cy="571695"/>
              </a:xfrm>
              <a:prstGeom prst="rect">
                <a:avLst/>
              </a:prstGeom>
              <a:blipFill rotWithShape="1">
                <a:blip r:embed="rId39"/>
                <a:stretch>
                  <a:fillRect/>
                </a:stretch>
              </a:blipFill>
              <a:ln w="12700"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矩形 15"/>
          <p:cNvSpPr>
            <a:spLocks noChangeAspect="1"/>
          </p:cNvSpPr>
          <p:nvPr>
            <p:custDataLst>
              <p:tags r:id="rId10"/>
            </p:custDataLst>
          </p:nvPr>
        </p:nvSpPr>
        <p:spPr>
          <a:xfrm>
            <a:off x="539496" y="6612255"/>
            <a:ext cx="548640" cy="548640"/>
          </a:xfrm>
          <a:prstGeom prst="rect">
            <a:avLst/>
          </a:prstGeom>
          <a:solidFill>
            <a:srgbClr val="00FF00"/>
          </a:solidFill>
          <a:ln w="25400"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altLang="zh-CN" sz="1600">
                <a:solidFill>
                  <a:srgbClr val="FFFFFF"/>
                </a:solidFill>
                <a:latin typeface="Microsoft Yahei"/>
                <a:ea typeface="Microsoft Yahei"/>
                <a:sym typeface="Microsoft Yahei"/>
              </a:rPr>
              <a:t>D</a:t>
            </a:r>
            <a:endParaRPr lang="zh-CN" altLang="en-US" sz="1600">
              <a:solidFill>
                <a:srgbClr val="FFFFFF"/>
              </a:solidFill>
              <a:latin typeface="Microsoft Yahei"/>
              <a:ea typeface="Microsoft Yahei"/>
              <a:sym typeface="Microsoft Yahe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1143000" y="7516410"/>
                <a:ext cx="2381568" cy="569130"/>
              </a:xfrm>
              <a:prstGeom prst="rect">
                <a:avLst/>
              </a:prstGeom>
              <a:noFill/>
              <a:ln w="12700"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>
                    <a:solidFill>
                      <a:schemeClr val="tx1"/>
                    </a:solidFill>
                  </a14:hiddenLine>
                </a:ext>
              </a:extLst>
            </p:spPr>
            <p:txBody>
              <a:bodyPr vert="horz" wrap="square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600" i="0" dirty="0" smtClean="0">
                          <a:solidFill>
                            <a:srgbClr val="000000"/>
                          </a:solidFill>
                          <a:latin typeface="Cambria Math"/>
                          <a:ea typeface="Microsoft Yahei"/>
                          <a:sym typeface="Microsoft Yahei"/>
                        </a:rPr>
                        <m:t>P</m:t>
                      </m:r>
                      <m:d>
                        <m:dPr>
                          <m:ctrlPr>
                            <a:rPr lang="en-US" altLang="zh-CN" sz="26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icrosoft Yahei"/>
                              <a:sym typeface="Microsoft Yahei"/>
                            </a:rPr>
                          </m:ctrlPr>
                        </m:dPr>
                        <m:e>
                          <m:bar>
                            <m:barPr>
                              <m:pos m:val="top"/>
                              <m:ctrlPr>
                                <a:rPr lang="en-US" altLang="zh-CN" sz="260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/>
                                  <a:sym typeface="Microsoft Yahei"/>
                                </a:rPr>
                              </m:ctrlPr>
                            </m:bar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600" i="0" dirty="0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Microsoft Yahei"/>
                                  <a:sym typeface="Microsoft Yahei"/>
                                </a:rPr>
                                <m:t>B</m:t>
                              </m:r>
                            </m:e>
                          </m:bar>
                          <m:d>
                            <m:dPr>
                              <m:begChr m:val="|"/>
                              <m:endChr m:val=""/>
                              <m:ctrlPr>
                                <a:rPr lang="en-US" altLang="zh-CN" sz="260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/>
                                  <a:sym typeface="Microsoft Yahei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600" i="0" dirty="0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Microsoft Yahei"/>
                                  <a:sym typeface="Microsoft Yahei"/>
                                </a:rPr>
                                <m:t>A</m:t>
                              </m:r>
                            </m:e>
                          </m:d>
                        </m:e>
                      </m:d>
                      <m:r>
                        <a:rPr lang="en-US" altLang="zh-CN" sz="2600" i="0" dirty="0" smtClean="0">
                          <a:solidFill>
                            <a:srgbClr val="000000"/>
                          </a:solidFill>
                          <a:latin typeface="Cambria Math"/>
                          <a:ea typeface="Microsoft Yahei"/>
                          <a:sym typeface="Microsoft Yahei"/>
                        </a:rPr>
                        <m:t>=1</m:t>
                      </m:r>
                    </m:oMath>
                  </m:oMathPara>
                </a14:m>
                <a:endParaRPr lang="zh-CN" altLang="en-US" sz="2600" dirty="0">
                  <a:solidFill>
                    <a:srgbClr val="000000"/>
                  </a:solidFill>
                  <a:latin typeface="Microsoft Yahei"/>
                  <a:ea typeface="Microsoft Yahei"/>
                  <a:sym typeface="Microsoft Yahei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0"/>
                </p:custDataLst>
              </p:nvPr>
            </p:nvSpPr>
            <p:spPr>
              <a:xfrm>
                <a:off x="1143000" y="7516410"/>
                <a:ext cx="2381568" cy="569130"/>
              </a:xfrm>
              <a:prstGeom prst="rect">
                <a:avLst/>
              </a:prstGeom>
              <a:blipFill rotWithShape="1">
                <a:blip r:embed="rId41"/>
                <a:stretch>
                  <a:fillRect/>
                </a:stretch>
              </a:blipFill>
              <a:ln w="12700"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矩形 17"/>
          <p:cNvSpPr>
            <a:spLocks noChangeAspect="1"/>
          </p:cNvSpPr>
          <p:nvPr>
            <p:custDataLst>
              <p:tags r:id="rId12"/>
            </p:custDataLst>
          </p:nvPr>
        </p:nvSpPr>
        <p:spPr>
          <a:xfrm>
            <a:off x="539496" y="7526655"/>
            <a:ext cx="548640" cy="548640"/>
          </a:xfrm>
          <a:prstGeom prst="rect">
            <a:avLst/>
          </a:prstGeom>
          <a:solidFill>
            <a:srgbClr val="00FF00"/>
          </a:solidFill>
          <a:ln w="25400"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altLang="zh-CN" sz="1600">
                <a:solidFill>
                  <a:srgbClr val="FFFFFF"/>
                </a:solidFill>
                <a:latin typeface="Microsoft Yahei"/>
                <a:ea typeface="Microsoft Yahei"/>
                <a:sym typeface="Microsoft Yahei"/>
              </a:rPr>
              <a:t>E</a:t>
            </a:r>
            <a:endParaRPr lang="zh-CN" altLang="en-US" sz="1600">
              <a:solidFill>
                <a:srgbClr val="FFFFFF"/>
              </a:solidFill>
              <a:latin typeface="Microsoft Yahei"/>
              <a:ea typeface="Microsoft Yahei"/>
              <a:sym typeface="Microsoft Yahei"/>
            </a:endParaRPr>
          </a:p>
        </p:txBody>
      </p:sp>
      <p:sp>
        <p:nvSpPr>
          <p:cNvPr id="23" name="矩形 22"/>
          <p:cNvSpPr/>
          <p:nvPr>
            <p:custDataLst>
              <p:tags r:id="rId13"/>
            </p:custDataLst>
          </p:nvPr>
        </p:nvSpPr>
        <p:spPr>
          <a:xfrm>
            <a:off x="6096000" y="0"/>
            <a:ext cx="5120640" cy="9144000"/>
          </a:xfrm>
          <a:prstGeom prst="rect">
            <a:avLst/>
          </a:prstGeom>
          <a:solidFill>
            <a:srgbClr val="FFFFFF"/>
          </a:solidFill>
          <a:ln w="12700" cmpd="sng">
            <a:solidFill>
              <a:srgbClr val="9B9B9B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8" name="TextBox 27"/>
          <p:cNvSpPr txBox="1"/>
          <p:nvPr>
            <p:custDataLst>
              <p:tags r:id="rId14"/>
            </p:custDataLst>
          </p:nvPr>
        </p:nvSpPr>
        <p:spPr>
          <a:xfrm>
            <a:off x="6184900" y="8612832"/>
            <a:ext cx="4942840" cy="461665"/>
          </a:xfrm>
          <a:prstGeom prst="rect">
            <a:avLst/>
          </a:prstGeom>
          <a:solidFill>
            <a:srgbClr val="FBFAEF"/>
          </a:solidFill>
          <a:ln w="12700"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</a14:hiddenLine>
            </a:ext>
          </a:extLst>
        </p:spPr>
        <p:txBody>
          <a:bodyPr vert="horz" rtlCol="0" anchor="ctr">
            <a:spAutoFit/>
          </a:bodyPr>
          <a:lstStyle/>
          <a:p>
            <a:r>
              <a:rPr lang="zh-CN" altLang="en-US" sz="1200">
                <a:solidFill>
                  <a:srgbClr val="F84F41"/>
                </a:solidFill>
                <a:latin typeface="Microsoft Yahei"/>
                <a:ea typeface="Microsoft Yahei"/>
                <a:sym typeface="Microsoft Yahei"/>
              </a:rPr>
              <a:t>可为此题添加文本、图片、公式等解析，且需将内容全部放在本区域内。正常使用需</a:t>
            </a:r>
            <a:r>
              <a:rPr lang="en-US" altLang="zh-CN" sz="1200">
                <a:solidFill>
                  <a:srgbClr val="F84F41"/>
                </a:solidFill>
                <a:latin typeface="Microsoft Yahei"/>
                <a:ea typeface="Microsoft Yahei"/>
                <a:sym typeface="Microsoft Yahei"/>
              </a:rPr>
              <a:t>3.0</a:t>
            </a:r>
            <a:r>
              <a:rPr lang="zh-CN" altLang="en-US" sz="1200">
                <a:solidFill>
                  <a:srgbClr val="F84F41"/>
                </a:solidFill>
                <a:latin typeface="Microsoft Yahei"/>
                <a:ea typeface="Microsoft Yahei"/>
                <a:sym typeface="Microsoft Yahei"/>
              </a:rPr>
              <a:t>以上版本</a:t>
            </a:r>
          </a:p>
        </p:txBody>
      </p:sp>
      <p:sp>
        <p:nvSpPr>
          <p:cNvPr id="29" name="TextBox 28"/>
          <p:cNvSpPr txBox="1"/>
          <p:nvPr>
            <p:custDataLst>
              <p:tags r:id="rId15"/>
            </p:custDataLst>
          </p:nvPr>
        </p:nvSpPr>
        <p:spPr>
          <a:xfrm>
            <a:off x="6350000" y="1270000"/>
            <a:ext cx="4612640" cy="400110"/>
          </a:xfrm>
          <a:prstGeom prst="rect">
            <a:avLst/>
          </a:prstGeom>
          <a:noFill/>
        </p:spPr>
        <p:txBody>
          <a:bodyPr vert="horz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Yahei"/>
                <a:ea typeface="Microsoft Yahei"/>
                <a:cs typeface="+mn-cs"/>
                <a:sym typeface="Microsoft Yahei"/>
              </a:rPr>
              <a:t>此处添加答案解析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149" y="2014697"/>
            <a:ext cx="4987279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7" name="组合 26"/>
          <p:cNvGrpSpPr/>
          <p:nvPr>
            <p:custDataLst>
              <p:tags r:id="rId16"/>
            </p:custDataLst>
          </p:nvPr>
        </p:nvGrpSpPr>
        <p:grpSpPr>
          <a:xfrm>
            <a:off x="6108700" y="0"/>
            <a:ext cx="5095240" cy="647700"/>
            <a:chOff x="6108700" y="0"/>
            <a:chExt cx="5095240" cy="647700"/>
          </a:xfrm>
        </p:grpSpPr>
        <p:sp>
          <p:nvSpPr>
            <p:cNvPr id="24" name="RemarkBack"/>
            <p:cNvSpPr/>
            <p:nvPr>
              <p:custDataLst>
                <p:tags r:id="rId26"/>
              </p:custDataLst>
            </p:nvPr>
          </p:nvSpPr>
          <p:spPr>
            <a:xfrm>
              <a:off x="6108700" y="12700"/>
              <a:ext cx="5095240" cy="635000"/>
            </a:xfrm>
            <a:prstGeom prst="rect">
              <a:avLst/>
            </a:prstGeom>
            <a:solidFill>
              <a:srgbClr val="F6F7F8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RemarkBlock"/>
            <p:cNvSpPr/>
            <p:nvPr>
              <p:custDataLst>
                <p:tags r:id="rId27"/>
              </p:custDataLst>
            </p:nvPr>
          </p:nvSpPr>
          <p:spPr>
            <a:xfrm>
              <a:off x="6108700" y="12700"/>
              <a:ext cx="190500" cy="635000"/>
            </a:xfrm>
            <a:prstGeom prst="rect">
              <a:avLst/>
            </a:prstGeom>
            <a:solidFill>
              <a:srgbClr val="639EF4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RemarkTitleText"/>
            <p:cNvSpPr txBox="1"/>
            <p:nvPr>
              <p:custDataLst>
                <p:tags r:id="rId28"/>
              </p:custDataLst>
            </p:nvPr>
          </p:nvSpPr>
          <p:spPr>
            <a:xfrm>
              <a:off x="6350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>
                  <a:solidFill>
                    <a:srgbClr val="000000"/>
                  </a:solidFill>
                  <a:latin typeface="Microsoft Yahei"/>
                  <a:ea typeface="Microsoft Yahei"/>
                  <a:sym typeface="Microsoft Yahei"/>
                </a:rPr>
                <a:t>答案解析</a:t>
              </a:r>
            </a:p>
          </p:txBody>
        </p:sp>
      </p:grpSp>
      <p:sp>
        <p:nvSpPr>
          <p:cNvPr id="6" name="RemarkBack"/>
          <p:cNvSpPr/>
          <p:nvPr>
            <p:custDataLst>
              <p:tags r:id="rId17"/>
            </p:custDataLst>
          </p:nvPr>
        </p:nvSpPr>
        <p:spPr>
          <a:xfrm>
            <a:off x="6108700" y="12700"/>
            <a:ext cx="5095240" cy="635000"/>
          </a:xfrm>
          <a:prstGeom prst="rect">
            <a:avLst/>
          </a:prstGeom>
          <a:solidFill>
            <a:srgbClr val="F6F7F8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RemarkBlock"/>
          <p:cNvSpPr/>
          <p:nvPr>
            <p:custDataLst>
              <p:tags r:id="rId18"/>
            </p:custDataLst>
          </p:nvPr>
        </p:nvSpPr>
        <p:spPr>
          <a:xfrm>
            <a:off x="6108700" y="12700"/>
            <a:ext cx="190500" cy="635000"/>
          </a:xfrm>
          <a:prstGeom prst="rect">
            <a:avLst/>
          </a:prstGeom>
          <a:solidFill>
            <a:srgbClr val="639EF4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RemarkTitleText"/>
          <p:cNvSpPr txBox="1"/>
          <p:nvPr>
            <p:custDataLst>
              <p:tags r:id="rId19"/>
            </p:custDataLst>
          </p:nvPr>
        </p:nvSpPr>
        <p:spPr>
          <a:xfrm>
            <a:off x="6350000" y="0"/>
            <a:ext cx="1905000" cy="635000"/>
          </a:xfrm>
          <a:prstGeom prst="rect">
            <a:avLst/>
          </a:prstGeom>
          <a:noFill/>
        </p:spPr>
        <p:txBody>
          <a:bodyPr vert="horz" wrap="none" rtlCol="0" anchor="ctr" anchorCtr="0">
            <a:noAutofit/>
          </a:bodyPr>
          <a:lstStyle/>
          <a:p>
            <a:r>
              <a:rPr lang="zh-CN" altLang="en-US">
                <a:solidFill>
                  <a:srgbClr val="000000"/>
                </a:solidFill>
                <a:latin typeface="Microsoft Yahei"/>
                <a:ea typeface="Microsoft Yahei"/>
                <a:sym typeface="Microsoft Yahei"/>
              </a:rPr>
              <a:t>答案解析</a:t>
            </a:r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47688C42-D8F3-4B3A-BFFA-CFAD857FCF24}"/>
              </a:ext>
            </a:extLst>
          </p:cNvPr>
          <p:cNvPicPr/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565" y="8558570"/>
            <a:ext cx="3277870" cy="492125"/>
          </a:xfrm>
          <a:prstGeom prst="rect">
            <a:avLst/>
          </a:prstGeom>
        </p:spPr>
      </p:pic>
      <p:grpSp>
        <p:nvGrpSpPr>
          <p:cNvPr id="22" name="组合 21"/>
          <p:cNvGrpSpPr/>
          <p:nvPr>
            <p:custDataLst>
              <p:tags r:id="rId20"/>
            </p:custDataLst>
          </p:nvPr>
        </p:nvGrpSpPr>
        <p:grpSpPr>
          <a:xfrm>
            <a:off x="0" y="0"/>
            <a:ext cx="5715000" cy="635000"/>
            <a:chOff x="0" y="0"/>
            <a:chExt cx="5715000" cy="635000"/>
          </a:xfrm>
        </p:grpSpPr>
        <p:sp>
          <p:nvSpPr>
            <p:cNvPr id="3" name="TitleBackground"/>
            <p:cNvSpPr/>
            <p:nvPr>
              <p:custDataLst>
                <p:tags r:id="rId22"/>
              </p:custDataLst>
            </p:nvPr>
          </p:nvSpPr>
          <p:spPr>
            <a:xfrm>
              <a:off x="0" y="0"/>
              <a:ext cx="5715000" cy="635000"/>
            </a:xfrm>
            <a:prstGeom prst="rect">
              <a:avLst/>
            </a:prstGeom>
            <a:solidFill>
              <a:srgbClr val="F6F7F8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ColorBlock"/>
            <p:cNvSpPr/>
            <p:nvPr>
              <p:custDataLst>
                <p:tags r:id="rId23"/>
              </p:custDataLst>
            </p:nvPr>
          </p:nvSpPr>
          <p:spPr>
            <a:xfrm>
              <a:off x="0" y="0"/>
              <a:ext cx="190500" cy="635000"/>
            </a:xfrm>
            <a:prstGeom prst="rect">
              <a:avLst/>
            </a:prstGeom>
            <a:solidFill>
              <a:srgbClr val="639EF4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TypeText"/>
            <p:cNvSpPr txBox="1"/>
            <p:nvPr>
              <p:custDataLst>
                <p:tags r:id="rId24"/>
              </p:custDataLst>
            </p:nvPr>
          </p:nvSpPr>
          <p:spPr>
            <a:xfrm>
              <a:off x="254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Microsoft Yahei"/>
                  <a:ea typeface="Microsoft Yahei"/>
                  <a:sym typeface="Microsoft Yahei"/>
                </a:rPr>
                <a:t>多选题</a:t>
              </a:r>
            </a:p>
          </p:txBody>
        </p:sp>
        <p:sp>
          <p:nvSpPr>
            <p:cNvPr id="21" name="TipText"/>
            <p:cNvSpPr txBox="1"/>
            <p:nvPr>
              <p:custDataLst>
                <p:tags r:id="rId25"/>
              </p:custDataLst>
            </p:nvPr>
          </p:nvSpPr>
          <p:spPr>
            <a:xfrm>
              <a:off x="1525905" y="10922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>
                  <a:solidFill>
                    <a:srgbClr val="808080"/>
                  </a:solidFill>
                  <a:latin typeface="Microsoft Yahei"/>
                  <a:ea typeface="Microsoft Yahei"/>
                  <a:sym typeface="Microsoft Yahei"/>
                </a:rPr>
                <a:t>3</a:t>
              </a:r>
              <a:r>
                <a:rPr lang="zh-CN" altLang="en-US" sz="2000">
                  <a:solidFill>
                    <a:srgbClr val="808080"/>
                  </a:solidFill>
                  <a:latin typeface="Microsoft Yahei"/>
                  <a:ea typeface="Microsoft Yahei"/>
                  <a:sym typeface="Microsoft Yahei"/>
                </a:rPr>
                <a:t>分</a:t>
              </a:r>
            </a:p>
          </p:txBody>
        </p:sp>
      </p:grpSp>
      <p:pic>
        <p:nvPicPr>
          <p:cNvPr id="2" name="图片 1"/>
          <p:cNvPicPr>
            <a:picLocks/>
          </p:cNvPicPr>
          <p:nvPr>
            <p:custDataLst>
              <p:tags r:id="rId21"/>
            </p:custDataLst>
          </p:nvPr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600" y="63500"/>
            <a:ext cx="1422400" cy="50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90759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99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1500" y="1423670"/>
                <a:ext cx="4554855" cy="1280160"/>
              </a:xfrm>
              <a:prstGeom prst="rect">
                <a:avLst/>
              </a:prstGeom>
              <a:noFill/>
              <a:ln w="12700"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>
                    <a:solidFill>
                      <a:schemeClr val="tx1"/>
                    </a:solidFill>
                  </a14:hiddenLine>
                </a:ext>
              </a:extLst>
            </p:spPr>
            <p:txBody>
              <a:bodyPr vert="horz" wrap="square" rtlCol="0" anchor="ctr">
                <a:spAutoFit/>
              </a:bodyPr>
              <a:lstStyle/>
              <a:p>
                <a:r>
                  <a:rPr lang="en-US" altLang="zh-CN" sz="2600" dirty="0">
                    <a:solidFill>
                      <a:srgbClr val="000000"/>
                    </a:solidFill>
                    <a:latin typeface="Microsoft Yahei"/>
                    <a:ea typeface="Microsoft Yahei"/>
                    <a:sym typeface="Microsoft Yahei"/>
                  </a:rPr>
                  <a:t>4. </a:t>
                </a:r>
                <a:r>
                  <a:rPr lang="zh-CN" altLang="en-US" sz="2600" dirty="0">
                    <a:solidFill>
                      <a:srgbClr val="000000"/>
                    </a:solidFill>
                    <a:latin typeface="Microsoft Yahei"/>
                    <a:ea typeface="Microsoft Yahei"/>
                    <a:sym typeface="Microsoft Yahei"/>
                  </a:rPr>
                  <a:t>设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600" i="0" dirty="0" smtClean="0">
                        <a:solidFill>
                          <a:srgbClr val="000000"/>
                        </a:solidFill>
                        <a:latin typeface="Cambria Math"/>
                        <a:ea typeface="Microsoft Yahei"/>
                        <a:sym typeface="Microsoft Yahei"/>
                      </a:rPr>
                      <m:t>A</m:t>
                    </m:r>
                    <m:r>
                      <a:rPr lang="zh-CN" altLang="en-US" sz="2600" i="0" dirty="0" smtClean="0">
                        <a:solidFill>
                          <a:srgbClr val="000000"/>
                        </a:solidFill>
                        <a:latin typeface="Cambria Math"/>
                        <a:ea typeface="Microsoft Yahei"/>
                        <a:sym typeface="Microsoft Yahei"/>
                      </a:rPr>
                      <m:t>、</m:t>
                    </m:r>
                    <m:r>
                      <m:rPr>
                        <m:sty m:val="p"/>
                      </m:rPr>
                      <a:rPr lang="en-US" altLang="zh-CN" sz="2600" i="0" dirty="0" smtClean="0">
                        <a:solidFill>
                          <a:srgbClr val="000000"/>
                        </a:solidFill>
                        <a:latin typeface="Cambria Math"/>
                        <a:ea typeface="Microsoft Yahei"/>
                        <a:sym typeface="Microsoft Yahei"/>
                      </a:rPr>
                      <m:t>B</m:t>
                    </m:r>
                  </m:oMath>
                </a14:m>
                <a:r>
                  <a:rPr lang="zh-CN" altLang="en-US" sz="2600" dirty="0">
                    <a:solidFill>
                      <a:srgbClr val="000000"/>
                    </a:solidFill>
                    <a:latin typeface="Microsoft Yahei"/>
                    <a:ea typeface="Microsoft Yahei"/>
                    <a:sym typeface="Microsoft Yahei"/>
                  </a:rPr>
                  <a:t>是任意两个概率不为零的“不相容事件”</a:t>
                </a:r>
                <a:r>
                  <a:rPr lang="en-US" altLang="zh-CN" sz="2600" dirty="0">
                    <a:solidFill>
                      <a:srgbClr val="000000"/>
                    </a:solidFill>
                    <a:latin typeface="Microsoft Yahei"/>
                    <a:ea typeface="Microsoft Yahei"/>
                    <a:sym typeface="Microsoft Yahei"/>
                  </a:rPr>
                  <a:t>,</a:t>
                </a:r>
                <a:r>
                  <a:rPr lang="zh-CN" altLang="en-US" sz="2600" dirty="0">
                    <a:solidFill>
                      <a:srgbClr val="000000"/>
                    </a:solidFill>
                    <a:latin typeface="Microsoft Yahei"/>
                    <a:ea typeface="Microsoft Yahei"/>
                    <a:sym typeface="Microsoft Yahei"/>
                  </a:rPr>
                  <a:t>则下述结论肯定正确的是</a:t>
                </a:r>
                <a:r>
                  <a:rPr lang="en-US" altLang="zh-CN" sz="2600" dirty="0">
                    <a:solidFill>
                      <a:srgbClr val="000000"/>
                    </a:solidFill>
                    <a:latin typeface="Microsoft Yahei"/>
                    <a:ea typeface="Microsoft Yahei"/>
                    <a:sym typeface="Microsoft Yahei"/>
                  </a:rPr>
                  <a:t>().</a:t>
                </a:r>
                <a:endParaRPr lang="zh-CN" altLang="en-US" sz="2600" dirty="0">
                  <a:solidFill>
                    <a:srgbClr val="000000"/>
                  </a:solidFill>
                  <a:latin typeface="Microsoft Yahei"/>
                  <a:ea typeface="Microsoft Yahei"/>
                  <a:sym typeface="Microsoft Yahei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8"/>
                </p:custDataLst>
              </p:nvPr>
            </p:nvSpPr>
            <p:spPr>
              <a:xfrm>
                <a:off x="571500" y="1423670"/>
                <a:ext cx="4554855" cy="1280160"/>
              </a:xfrm>
              <a:prstGeom prst="rect">
                <a:avLst/>
              </a:prstGeom>
              <a:blipFill rotWithShape="1">
                <a:blip r:embed="rId29"/>
                <a:stretch>
                  <a:fillRect l="-2410" t="-4286" r="-2142" b="-11905"/>
                </a:stretch>
              </a:blipFill>
              <a:ln w="12700"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1143000" y="3873590"/>
                <a:ext cx="2337118" cy="539571"/>
              </a:xfrm>
              <a:prstGeom prst="rect">
                <a:avLst/>
              </a:prstGeom>
              <a:noFill/>
              <a:ln w="12700"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>
                    <a:solidFill>
                      <a:schemeClr val="tx1"/>
                    </a:solidFill>
                  </a14:hiddenLine>
                </a:ext>
              </a:extLst>
            </p:spPr>
            <p:txBody>
              <a:bodyPr vert="horz" wrap="square" rtlCol="0" anchor="ctr">
                <a:spAutoFit/>
              </a:bodyPr>
              <a:lstStyle/>
              <a:p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altLang="zh-CN" sz="26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/>
                            <a:sym typeface="Microsoft Yahei"/>
                          </a:rPr>
                        </m:ctrlPr>
                      </m:barPr>
                      <m:e>
                        <m:r>
                          <m:rPr>
                            <m:sty m:val="p"/>
                          </m:rPr>
                          <a:rPr lang="en-US" altLang="zh-CN" sz="2600" i="0" dirty="0" smtClean="0">
                            <a:solidFill>
                              <a:srgbClr val="000000"/>
                            </a:solidFill>
                            <a:latin typeface="Cambria Math"/>
                            <a:ea typeface="Microsoft Yahei"/>
                            <a:sym typeface="Microsoft Yahei"/>
                          </a:rPr>
                          <m:t>A</m:t>
                        </m:r>
                      </m:e>
                    </m:bar>
                  </m:oMath>
                </a14:m>
                <a:r>
                  <a:rPr lang="zh-CN" altLang="en-US" sz="2600" dirty="0">
                    <a:solidFill>
                      <a:srgbClr val="000000"/>
                    </a:solidFill>
                    <a:latin typeface="Microsoft Yahei"/>
                    <a:ea typeface="Microsoft Yahei"/>
                    <a:sym typeface="Microsoft Yahei"/>
                  </a:rPr>
                  <a:t>与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altLang="zh-CN" sz="26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/>
                            <a:sym typeface="Microsoft Yahei"/>
                          </a:rPr>
                        </m:ctrlPr>
                      </m:barPr>
                      <m:e>
                        <m:r>
                          <m:rPr>
                            <m:sty m:val="p"/>
                          </m:rPr>
                          <a:rPr lang="en-US" altLang="zh-CN" sz="2600" i="0" dirty="0" smtClean="0">
                            <a:solidFill>
                              <a:srgbClr val="000000"/>
                            </a:solidFill>
                            <a:latin typeface="Cambria Math"/>
                            <a:ea typeface="Microsoft Yahei"/>
                            <a:sym typeface="Microsoft Yahei"/>
                          </a:rPr>
                          <m:t>B</m:t>
                        </m:r>
                      </m:e>
                    </m:bar>
                  </m:oMath>
                </a14:m>
                <a:r>
                  <a:rPr lang="zh-CN" altLang="en-US" sz="2600" dirty="0">
                    <a:solidFill>
                      <a:srgbClr val="000000"/>
                    </a:solidFill>
                    <a:latin typeface="Microsoft Yahei"/>
                    <a:ea typeface="Microsoft Yahei"/>
                    <a:sym typeface="Microsoft Yahei"/>
                  </a:rPr>
                  <a:t>不相容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0"/>
                </p:custDataLst>
              </p:nvPr>
            </p:nvSpPr>
            <p:spPr>
              <a:xfrm>
                <a:off x="1143000" y="3873590"/>
                <a:ext cx="2337118" cy="539571"/>
              </a:xfrm>
              <a:prstGeom prst="rect">
                <a:avLst/>
              </a:prstGeom>
              <a:blipFill rotWithShape="1">
                <a:blip r:embed="rId31"/>
                <a:stretch>
                  <a:fillRect b="-28090"/>
                </a:stretch>
              </a:blipFill>
              <a:ln w="12700"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椭圆 9"/>
          <p:cNvSpPr>
            <a:spLocks noChangeAspect="1"/>
          </p:cNvSpPr>
          <p:nvPr>
            <p:custDataLst>
              <p:tags r:id="rId4"/>
            </p:custDataLst>
          </p:nvPr>
        </p:nvSpPr>
        <p:spPr>
          <a:xfrm>
            <a:off x="539496" y="3869055"/>
            <a:ext cx="548640" cy="548640"/>
          </a:xfrm>
          <a:prstGeom prst="ellipse">
            <a:avLst/>
          </a:prstGeom>
          <a:solidFill>
            <a:srgbClr val="808080"/>
          </a:solidFill>
          <a:ln w="12700"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altLang="zh-CN" sz="1600">
                <a:solidFill>
                  <a:srgbClr val="FFFFFF"/>
                </a:solidFill>
                <a:latin typeface="Microsoft Yahei"/>
                <a:ea typeface="Microsoft Yahei"/>
                <a:sym typeface="Microsoft Yahei"/>
              </a:rPr>
              <a:t>A</a:t>
            </a:r>
            <a:endParaRPr lang="zh-CN" altLang="en-US" sz="1600">
              <a:solidFill>
                <a:srgbClr val="FFFFFF"/>
              </a:solidFill>
              <a:latin typeface="Microsoft Yahei"/>
              <a:ea typeface="Microsoft Yahei"/>
              <a:sym typeface="Microsoft Yahe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1143000" y="5017872"/>
                <a:ext cx="2006918" cy="537006"/>
              </a:xfrm>
              <a:prstGeom prst="rect">
                <a:avLst/>
              </a:prstGeom>
              <a:noFill/>
              <a:ln w="12700"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>
                    <a:solidFill>
                      <a:schemeClr val="tx1"/>
                    </a:solidFill>
                  </a14:hiddenLine>
                </a:ext>
              </a:extLst>
            </p:spPr>
            <p:txBody>
              <a:bodyPr vert="horz" wrap="square" rtlCol="0" anchor="ctr">
                <a:spAutoFit/>
              </a:bodyPr>
              <a:lstStyle/>
              <a:p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altLang="zh-CN" sz="26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/>
                            <a:sym typeface="Microsoft Yahei"/>
                          </a:rPr>
                        </m:ctrlPr>
                      </m:barPr>
                      <m:e>
                        <m:r>
                          <m:rPr>
                            <m:sty m:val="p"/>
                          </m:rPr>
                          <a:rPr lang="en-US" altLang="zh-CN" sz="2600" i="0" dirty="0" smtClean="0">
                            <a:solidFill>
                              <a:srgbClr val="000000"/>
                            </a:solidFill>
                            <a:latin typeface="Cambria Math"/>
                            <a:ea typeface="Microsoft Yahei"/>
                            <a:sym typeface="Microsoft Yahei"/>
                          </a:rPr>
                          <m:t>A</m:t>
                        </m:r>
                      </m:e>
                    </m:bar>
                  </m:oMath>
                </a14:m>
                <a:r>
                  <a:rPr lang="zh-CN" altLang="en-US" sz="2600" dirty="0">
                    <a:solidFill>
                      <a:srgbClr val="000000"/>
                    </a:solidFill>
                    <a:latin typeface="Microsoft Yahei"/>
                    <a:ea typeface="Microsoft Yahei"/>
                    <a:sym typeface="Microsoft Yahei"/>
                  </a:rPr>
                  <a:t>与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altLang="zh-CN" sz="26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/>
                            <a:sym typeface="Microsoft Yahei"/>
                          </a:rPr>
                        </m:ctrlPr>
                      </m:barPr>
                      <m:e>
                        <m:r>
                          <m:rPr>
                            <m:sty m:val="p"/>
                          </m:rPr>
                          <a:rPr lang="en-US" altLang="zh-CN" sz="2600" i="0" dirty="0" smtClean="0">
                            <a:solidFill>
                              <a:srgbClr val="000000"/>
                            </a:solidFill>
                            <a:latin typeface="Cambria Math"/>
                            <a:ea typeface="Microsoft Yahei"/>
                            <a:sym typeface="Microsoft Yahei"/>
                          </a:rPr>
                          <m:t>B</m:t>
                        </m:r>
                      </m:e>
                    </m:bar>
                  </m:oMath>
                </a14:m>
                <a:r>
                  <a:rPr lang="zh-CN" altLang="en-US" sz="2600" dirty="0">
                    <a:solidFill>
                      <a:srgbClr val="000000"/>
                    </a:solidFill>
                    <a:latin typeface="Microsoft Yahei"/>
                    <a:ea typeface="Microsoft Yahei"/>
                    <a:sym typeface="Microsoft Yahei"/>
                  </a:rPr>
                  <a:t>相容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2"/>
                </p:custDataLst>
              </p:nvPr>
            </p:nvSpPr>
            <p:spPr>
              <a:xfrm>
                <a:off x="1143000" y="5017872"/>
                <a:ext cx="2006918" cy="537006"/>
              </a:xfrm>
              <a:prstGeom prst="rect">
                <a:avLst/>
              </a:prstGeom>
              <a:blipFill rotWithShape="1">
                <a:blip r:embed="rId33"/>
                <a:stretch>
                  <a:fillRect t="-1136" b="-28409"/>
                </a:stretch>
              </a:blipFill>
              <a:ln w="12700"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椭圆 11"/>
          <p:cNvSpPr>
            <a:spLocks noChangeAspect="1"/>
          </p:cNvSpPr>
          <p:nvPr>
            <p:custDataLst>
              <p:tags r:id="rId6"/>
            </p:custDataLst>
          </p:nvPr>
        </p:nvSpPr>
        <p:spPr>
          <a:xfrm>
            <a:off x="539496" y="5012055"/>
            <a:ext cx="548640" cy="548640"/>
          </a:xfrm>
          <a:prstGeom prst="ellipse">
            <a:avLst/>
          </a:prstGeom>
          <a:solidFill>
            <a:srgbClr val="808080"/>
          </a:solidFill>
          <a:ln w="12700"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altLang="zh-CN" sz="1600">
                <a:solidFill>
                  <a:srgbClr val="FFFFFF"/>
                </a:solidFill>
                <a:latin typeface="Microsoft Yahei"/>
                <a:ea typeface="Microsoft Yahei"/>
                <a:sym typeface="Microsoft Yahei"/>
              </a:rPr>
              <a:t>B</a:t>
            </a:r>
            <a:endParaRPr lang="zh-CN" altLang="en-US" sz="1600">
              <a:solidFill>
                <a:srgbClr val="FFFFFF"/>
              </a:solidFill>
              <a:latin typeface="Microsoft Yahei"/>
              <a:ea typeface="Microsoft Yahei"/>
              <a:sym typeface="Microsoft Yahe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1143000" y="6183154"/>
                <a:ext cx="3370684" cy="492443"/>
              </a:xfrm>
              <a:prstGeom prst="rect">
                <a:avLst/>
              </a:prstGeom>
              <a:noFill/>
              <a:ln w="12700"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>
                    <a:solidFill>
                      <a:schemeClr val="tx1"/>
                    </a:solidFill>
                  </a14:hiddenLine>
                </a:ext>
              </a:extLst>
            </p:spPr>
            <p:txBody>
              <a:bodyPr vert="horz" wrap="square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600" i="0" dirty="0" smtClean="0">
                          <a:solidFill>
                            <a:srgbClr val="000000"/>
                          </a:solidFill>
                          <a:latin typeface="Cambria Math"/>
                          <a:ea typeface="Microsoft Yahei"/>
                          <a:sym typeface="Microsoft Yahei"/>
                        </a:rPr>
                        <m:t>P</m:t>
                      </m:r>
                      <m:d>
                        <m:dPr>
                          <m:ctrlPr>
                            <a:rPr lang="en-US" altLang="zh-CN" sz="26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icrosoft Yahei"/>
                              <a:sym typeface="Microsoft Yahei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CN" sz="2600" i="0" dirty="0" smtClean="0">
                              <a:solidFill>
                                <a:srgbClr val="000000"/>
                              </a:solidFill>
                              <a:latin typeface="Cambria Math"/>
                              <a:ea typeface="Microsoft Yahei"/>
                              <a:sym typeface="Microsoft Yahei"/>
                            </a:rPr>
                            <m:t>AB</m:t>
                          </m:r>
                        </m:e>
                      </m:d>
                      <m:r>
                        <a:rPr lang="en-US" altLang="zh-CN" sz="2600" i="0" dirty="0" smtClean="0">
                          <a:solidFill>
                            <a:srgbClr val="000000"/>
                          </a:solidFill>
                          <a:latin typeface="Cambria Math"/>
                          <a:ea typeface="Microsoft Yahei"/>
                          <a:sym typeface="Microsoft Yahei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CN" sz="2600" i="0" dirty="0" smtClean="0">
                          <a:solidFill>
                            <a:srgbClr val="000000"/>
                          </a:solidFill>
                          <a:latin typeface="Cambria Math"/>
                          <a:ea typeface="Microsoft Yahei"/>
                          <a:sym typeface="Microsoft Yahei"/>
                        </a:rPr>
                        <m:t>P</m:t>
                      </m:r>
                      <m:d>
                        <m:dPr>
                          <m:ctrlPr>
                            <a:rPr lang="en-US" altLang="zh-CN" sz="26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icrosoft Yahei"/>
                              <a:sym typeface="Microsoft Yahei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CN" sz="2600" i="0" dirty="0" smtClean="0">
                              <a:solidFill>
                                <a:srgbClr val="000000"/>
                              </a:solidFill>
                              <a:latin typeface="Cambria Math"/>
                              <a:ea typeface="Microsoft Yahei"/>
                              <a:sym typeface="Microsoft Yahei"/>
                            </a:rPr>
                            <m:t>A</m:t>
                          </m:r>
                        </m:e>
                      </m:d>
                      <m:r>
                        <m:rPr>
                          <m:sty m:val="p"/>
                        </m:rPr>
                        <a:rPr lang="en-US" altLang="zh-CN" sz="2600" i="0" dirty="0" smtClean="0">
                          <a:solidFill>
                            <a:srgbClr val="000000"/>
                          </a:solidFill>
                          <a:latin typeface="Cambria Math"/>
                          <a:ea typeface="Microsoft Yahei"/>
                          <a:sym typeface="Microsoft Yahei"/>
                        </a:rPr>
                        <m:t>P</m:t>
                      </m:r>
                      <m:d>
                        <m:dPr>
                          <m:ctrlPr>
                            <a:rPr lang="en-US" altLang="zh-CN" sz="26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icrosoft Yahei"/>
                              <a:sym typeface="Microsoft Yahei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CN" sz="2600" i="0" dirty="0" smtClean="0">
                              <a:solidFill>
                                <a:srgbClr val="000000"/>
                              </a:solidFill>
                              <a:latin typeface="Cambria Math"/>
                              <a:ea typeface="Microsoft Yahei"/>
                              <a:sym typeface="Microsoft Yahei"/>
                            </a:rPr>
                            <m:t>B</m:t>
                          </m:r>
                        </m:e>
                      </m:d>
                    </m:oMath>
                  </m:oMathPara>
                </a14:m>
                <a:endParaRPr lang="zh-CN" altLang="en-US" sz="2600" dirty="0">
                  <a:solidFill>
                    <a:srgbClr val="000000"/>
                  </a:solidFill>
                  <a:latin typeface="Microsoft Yahei"/>
                  <a:ea typeface="Microsoft Yahei"/>
                  <a:sym typeface="Microsoft Yahei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4"/>
                </p:custDataLst>
              </p:nvPr>
            </p:nvSpPr>
            <p:spPr>
              <a:xfrm>
                <a:off x="1143000" y="6183154"/>
                <a:ext cx="3370684" cy="492443"/>
              </a:xfrm>
              <a:prstGeom prst="rect">
                <a:avLst/>
              </a:prstGeom>
              <a:blipFill rotWithShape="1">
                <a:blip r:embed="rId35"/>
                <a:stretch>
                  <a:fillRect/>
                </a:stretch>
              </a:blipFill>
              <a:ln w="12700"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椭圆 13"/>
          <p:cNvSpPr>
            <a:spLocks noChangeAspect="1"/>
          </p:cNvSpPr>
          <p:nvPr>
            <p:custDataLst>
              <p:tags r:id="rId8"/>
            </p:custDataLst>
          </p:nvPr>
        </p:nvSpPr>
        <p:spPr>
          <a:xfrm>
            <a:off x="539496" y="6155055"/>
            <a:ext cx="548640" cy="548640"/>
          </a:xfrm>
          <a:prstGeom prst="ellipse">
            <a:avLst/>
          </a:prstGeom>
          <a:solidFill>
            <a:srgbClr val="808080"/>
          </a:solidFill>
          <a:ln w="12700"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altLang="zh-CN" sz="1600">
                <a:solidFill>
                  <a:srgbClr val="FFFFFF"/>
                </a:solidFill>
                <a:latin typeface="Microsoft Yahei"/>
                <a:ea typeface="Microsoft Yahei"/>
                <a:sym typeface="Microsoft Yahei"/>
              </a:rPr>
              <a:t>C</a:t>
            </a:r>
            <a:endParaRPr lang="zh-CN" altLang="en-US" sz="1600">
              <a:solidFill>
                <a:srgbClr val="FFFFFF"/>
              </a:solidFill>
              <a:latin typeface="Microsoft Yahei"/>
              <a:ea typeface="Microsoft Yahei"/>
              <a:sym typeface="Microsoft Yahe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813816" y="7326154"/>
                <a:ext cx="3843884" cy="492443"/>
              </a:xfrm>
              <a:prstGeom prst="rect">
                <a:avLst/>
              </a:prstGeom>
              <a:noFill/>
              <a:ln w="12700"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>
                    <a:solidFill>
                      <a:schemeClr val="tx1"/>
                    </a:solidFill>
                  </a14:hiddenLine>
                </a:ext>
              </a:extLst>
            </p:spPr>
            <p:txBody>
              <a:bodyPr vert="horz" wrap="square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600" i="0" dirty="0" smtClean="0">
                          <a:solidFill>
                            <a:srgbClr val="000000"/>
                          </a:solidFill>
                          <a:latin typeface="Cambria Math"/>
                          <a:ea typeface="Microsoft Yahei"/>
                          <a:sym typeface="Microsoft Yahei"/>
                        </a:rPr>
                        <m:t>P</m:t>
                      </m:r>
                      <m:d>
                        <m:dPr>
                          <m:ctrlPr>
                            <a:rPr lang="en-US" altLang="zh-CN" sz="26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icrosoft Yahei"/>
                              <a:sym typeface="Microsoft Yahei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CN" sz="2600" i="0" dirty="0" smtClean="0">
                              <a:solidFill>
                                <a:srgbClr val="000000"/>
                              </a:solidFill>
                              <a:latin typeface="Cambria Math"/>
                              <a:ea typeface="Microsoft Yahei"/>
                              <a:sym typeface="Microsoft Yahei"/>
                            </a:rPr>
                            <m:t>A</m:t>
                          </m:r>
                          <m:r>
                            <a:rPr lang="en-US" altLang="zh-CN" sz="2600" i="0" dirty="0" smtClean="0">
                              <a:solidFill>
                                <a:srgbClr val="000000"/>
                              </a:solidFill>
                              <a:latin typeface="Cambria Math"/>
                              <a:ea typeface="Microsoft Yahei"/>
                              <a:sym typeface="Microsoft Yahei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altLang="zh-CN" sz="2600" i="0" dirty="0" smtClean="0">
                              <a:solidFill>
                                <a:srgbClr val="000000"/>
                              </a:solidFill>
                              <a:latin typeface="Cambria Math"/>
                              <a:ea typeface="Microsoft Yahei"/>
                              <a:sym typeface="Microsoft Yahei"/>
                            </a:rPr>
                            <m:t>B</m:t>
                          </m:r>
                        </m:e>
                      </m:d>
                      <m:r>
                        <a:rPr lang="en-US" altLang="zh-CN" sz="2600" i="0" dirty="0" smtClean="0">
                          <a:solidFill>
                            <a:srgbClr val="000000"/>
                          </a:solidFill>
                          <a:latin typeface="Cambria Math"/>
                          <a:ea typeface="Microsoft Yahei"/>
                          <a:sym typeface="Microsoft Yahei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CN" sz="2600" i="0" dirty="0" smtClean="0">
                          <a:solidFill>
                            <a:srgbClr val="000000"/>
                          </a:solidFill>
                          <a:latin typeface="Cambria Math"/>
                          <a:ea typeface="Microsoft Yahei"/>
                          <a:sym typeface="Microsoft Yahei"/>
                        </a:rPr>
                        <m:t>P</m:t>
                      </m:r>
                      <m:d>
                        <m:dPr>
                          <m:ctrlPr>
                            <a:rPr lang="en-US" altLang="zh-CN" sz="26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icrosoft Yahei"/>
                              <a:sym typeface="Microsoft Yahei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CN" sz="2600" i="0" dirty="0" smtClean="0">
                              <a:solidFill>
                                <a:srgbClr val="000000"/>
                              </a:solidFill>
                              <a:latin typeface="Cambria Math"/>
                              <a:ea typeface="Microsoft Yahei"/>
                              <a:sym typeface="Microsoft Yahei"/>
                            </a:rPr>
                            <m:t>A</m:t>
                          </m:r>
                        </m:e>
                      </m:d>
                    </m:oMath>
                  </m:oMathPara>
                </a14:m>
                <a:endParaRPr lang="zh-CN" altLang="en-US" sz="2600" dirty="0">
                  <a:solidFill>
                    <a:srgbClr val="000000"/>
                  </a:solidFill>
                  <a:latin typeface="Microsoft Yahei"/>
                  <a:ea typeface="Microsoft Yahei"/>
                  <a:sym typeface="Microsoft Yahei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6"/>
                </p:custDataLst>
              </p:nvPr>
            </p:nvSpPr>
            <p:spPr>
              <a:xfrm>
                <a:off x="813816" y="7326154"/>
                <a:ext cx="3843884" cy="492443"/>
              </a:xfrm>
              <a:prstGeom prst="rect">
                <a:avLst/>
              </a:prstGeom>
              <a:blipFill rotWithShape="1">
                <a:blip r:embed="rId37"/>
                <a:stretch>
                  <a:fillRect/>
                </a:stretch>
              </a:blipFill>
              <a:ln w="12700"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椭圆 15"/>
          <p:cNvSpPr>
            <a:spLocks noChangeAspect="1"/>
          </p:cNvSpPr>
          <p:nvPr>
            <p:custDataLst>
              <p:tags r:id="rId10"/>
            </p:custDataLst>
          </p:nvPr>
        </p:nvSpPr>
        <p:spPr>
          <a:xfrm>
            <a:off x="539496" y="7298055"/>
            <a:ext cx="548640" cy="548640"/>
          </a:xfrm>
          <a:prstGeom prst="ellipse">
            <a:avLst/>
          </a:prstGeom>
          <a:solidFill>
            <a:srgbClr val="00FF00"/>
          </a:solidFill>
          <a:ln w="25400"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altLang="zh-CN" sz="1600">
                <a:solidFill>
                  <a:srgbClr val="FFFFFF"/>
                </a:solidFill>
                <a:latin typeface="Microsoft Yahei"/>
                <a:ea typeface="Microsoft Yahei"/>
                <a:sym typeface="Microsoft Yahei"/>
              </a:rPr>
              <a:t>D</a:t>
            </a:r>
            <a:endParaRPr lang="zh-CN" altLang="en-US" sz="1600">
              <a:solidFill>
                <a:srgbClr val="FFFFFF"/>
              </a:solidFill>
              <a:latin typeface="Microsoft Yahei"/>
              <a:ea typeface="Microsoft Yahei"/>
              <a:sym typeface="Microsoft Yahei"/>
            </a:endParaRPr>
          </a:p>
        </p:txBody>
      </p:sp>
      <p:sp>
        <p:nvSpPr>
          <p:cNvPr id="18" name="矩形 17"/>
          <p:cNvSpPr/>
          <p:nvPr>
            <p:custDataLst>
              <p:tags r:id="rId11"/>
            </p:custDataLst>
          </p:nvPr>
        </p:nvSpPr>
        <p:spPr>
          <a:xfrm>
            <a:off x="6096000" y="0"/>
            <a:ext cx="5120640" cy="9144000"/>
          </a:xfrm>
          <a:prstGeom prst="rect">
            <a:avLst/>
          </a:prstGeom>
          <a:solidFill>
            <a:srgbClr val="FFFFFF"/>
          </a:solidFill>
          <a:ln w="12700" cmpd="sng">
            <a:solidFill>
              <a:srgbClr val="9B9B9B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3" name="TextBox 22"/>
          <p:cNvSpPr txBox="1"/>
          <p:nvPr>
            <p:custDataLst>
              <p:tags r:id="rId12"/>
            </p:custDataLst>
          </p:nvPr>
        </p:nvSpPr>
        <p:spPr>
          <a:xfrm>
            <a:off x="6184900" y="8612832"/>
            <a:ext cx="4942840" cy="461665"/>
          </a:xfrm>
          <a:prstGeom prst="rect">
            <a:avLst/>
          </a:prstGeom>
          <a:solidFill>
            <a:srgbClr val="FBFAEF"/>
          </a:solidFill>
          <a:ln w="12700"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</a14:hiddenLine>
            </a:ext>
          </a:extLst>
        </p:spPr>
        <p:txBody>
          <a:bodyPr vert="horz" rtlCol="0" anchor="ctr">
            <a:spAutoFit/>
          </a:bodyPr>
          <a:lstStyle/>
          <a:p>
            <a:r>
              <a:rPr lang="zh-CN" altLang="en-US" sz="1200">
                <a:solidFill>
                  <a:srgbClr val="F84F41"/>
                </a:solidFill>
                <a:latin typeface="Microsoft Yahei"/>
                <a:ea typeface="Microsoft Yahei"/>
                <a:sym typeface="Microsoft Yahei"/>
              </a:rPr>
              <a:t>可为此题添加文本、图片、公式等解析，且需将内容全部放在本区域内。正常使用需</a:t>
            </a:r>
            <a:r>
              <a:rPr lang="en-US" altLang="zh-CN" sz="1200">
                <a:solidFill>
                  <a:srgbClr val="F84F41"/>
                </a:solidFill>
                <a:latin typeface="Microsoft Yahei"/>
                <a:ea typeface="Microsoft Yahei"/>
                <a:sym typeface="Microsoft Yahei"/>
              </a:rPr>
              <a:t>3.0</a:t>
            </a:r>
            <a:r>
              <a:rPr lang="zh-CN" altLang="en-US" sz="1200">
                <a:solidFill>
                  <a:srgbClr val="F84F41"/>
                </a:solidFill>
                <a:latin typeface="Microsoft Yahei"/>
                <a:ea typeface="Microsoft Yahei"/>
                <a:sym typeface="Microsoft Yahei"/>
              </a:rPr>
              <a:t>以上版本</a:t>
            </a:r>
          </a:p>
        </p:txBody>
      </p:sp>
      <p:sp>
        <p:nvSpPr>
          <p:cNvPr id="24" name="TextBox 23"/>
          <p:cNvSpPr txBox="1"/>
          <p:nvPr>
            <p:custDataLst>
              <p:tags r:id="rId13"/>
            </p:custDataLst>
          </p:nvPr>
        </p:nvSpPr>
        <p:spPr>
          <a:xfrm>
            <a:off x="6350000" y="1270000"/>
            <a:ext cx="4612640" cy="400110"/>
          </a:xfrm>
          <a:prstGeom prst="rect">
            <a:avLst/>
          </a:prstGeom>
          <a:noFill/>
        </p:spPr>
        <p:txBody>
          <a:bodyPr vert="horz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Yahei"/>
                <a:ea typeface="Microsoft Yahei"/>
                <a:cs typeface="+mn-cs"/>
                <a:sym typeface="Microsoft Yahei"/>
              </a:rPr>
              <a:t>此处添加答案解析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948" y="2063750"/>
            <a:ext cx="5000625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2" name="组合 21"/>
          <p:cNvGrpSpPr/>
          <p:nvPr>
            <p:custDataLst>
              <p:tags r:id="rId14"/>
            </p:custDataLst>
          </p:nvPr>
        </p:nvGrpSpPr>
        <p:grpSpPr>
          <a:xfrm>
            <a:off x="6108700" y="0"/>
            <a:ext cx="5095240" cy="647700"/>
            <a:chOff x="6108700" y="0"/>
            <a:chExt cx="5095240" cy="647700"/>
          </a:xfrm>
        </p:grpSpPr>
        <p:sp>
          <p:nvSpPr>
            <p:cNvPr id="19" name="RemarkBack"/>
            <p:cNvSpPr/>
            <p:nvPr>
              <p:custDataLst>
                <p:tags r:id="rId24"/>
              </p:custDataLst>
            </p:nvPr>
          </p:nvSpPr>
          <p:spPr>
            <a:xfrm>
              <a:off x="6108700" y="12700"/>
              <a:ext cx="5095240" cy="635000"/>
            </a:xfrm>
            <a:prstGeom prst="rect">
              <a:avLst/>
            </a:prstGeom>
            <a:solidFill>
              <a:srgbClr val="F6F7F8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RemarkBlock"/>
            <p:cNvSpPr/>
            <p:nvPr>
              <p:custDataLst>
                <p:tags r:id="rId25"/>
              </p:custDataLst>
            </p:nvPr>
          </p:nvSpPr>
          <p:spPr>
            <a:xfrm>
              <a:off x="6108700" y="12700"/>
              <a:ext cx="190500" cy="635000"/>
            </a:xfrm>
            <a:prstGeom prst="rect">
              <a:avLst/>
            </a:prstGeom>
            <a:solidFill>
              <a:srgbClr val="639EF4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RemarkTitleText"/>
            <p:cNvSpPr txBox="1"/>
            <p:nvPr>
              <p:custDataLst>
                <p:tags r:id="rId26"/>
              </p:custDataLst>
            </p:nvPr>
          </p:nvSpPr>
          <p:spPr>
            <a:xfrm>
              <a:off x="6350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>
                  <a:solidFill>
                    <a:srgbClr val="000000"/>
                  </a:solidFill>
                  <a:latin typeface="Microsoft Yahei"/>
                  <a:ea typeface="Microsoft Yahei"/>
                  <a:sym typeface="Microsoft Yahei"/>
                </a:rPr>
                <a:t>答案解析</a:t>
              </a:r>
            </a:p>
          </p:txBody>
        </p:sp>
      </p:grpSp>
      <p:sp>
        <p:nvSpPr>
          <p:cNvPr id="17" name="RemarkBack"/>
          <p:cNvSpPr/>
          <p:nvPr>
            <p:custDataLst>
              <p:tags r:id="rId15"/>
            </p:custDataLst>
          </p:nvPr>
        </p:nvSpPr>
        <p:spPr>
          <a:xfrm>
            <a:off x="6108700" y="12700"/>
            <a:ext cx="5095240" cy="635000"/>
          </a:xfrm>
          <a:prstGeom prst="rect">
            <a:avLst/>
          </a:prstGeom>
          <a:solidFill>
            <a:srgbClr val="F6F7F8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RemarkBlock"/>
          <p:cNvSpPr/>
          <p:nvPr>
            <p:custDataLst>
              <p:tags r:id="rId16"/>
            </p:custDataLst>
          </p:nvPr>
        </p:nvSpPr>
        <p:spPr>
          <a:xfrm>
            <a:off x="6108700" y="12700"/>
            <a:ext cx="190500" cy="635000"/>
          </a:xfrm>
          <a:prstGeom prst="rect">
            <a:avLst/>
          </a:prstGeom>
          <a:solidFill>
            <a:srgbClr val="639EF4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RemarkTitleText"/>
          <p:cNvSpPr txBox="1"/>
          <p:nvPr>
            <p:custDataLst>
              <p:tags r:id="rId17"/>
            </p:custDataLst>
          </p:nvPr>
        </p:nvSpPr>
        <p:spPr>
          <a:xfrm>
            <a:off x="6350000" y="0"/>
            <a:ext cx="1905000" cy="635000"/>
          </a:xfrm>
          <a:prstGeom prst="rect">
            <a:avLst/>
          </a:prstGeom>
          <a:noFill/>
        </p:spPr>
        <p:txBody>
          <a:bodyPr vert="horz" wrap="none" rtlCol="0" anchor="ctr" anchorCtr="0">
            <a:noAutofit/>
          </a:bodyPr>
          <a:lstStyle/>
          <a:p>
            <a:r>
              <a:rPr lang="zh-CN" altLang="en-US">
                <a:solidFill>
                  <a:srgbClr val="000000"/>
                </a:solidFill>
                <a:latin typeface="Microsoft Yahei"/>
                <a:ea typeface="Microsoft Yahei"/>
                <a:sym typeface="Microsoft Yahei"/>
              </a:rPr>
              <a:t>答案解析</a:t>
            </a: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13D9A6AF-DBC0-4AF1-B51E-DE747E5F9C6D}"/>
              </a:ext>
            </a:extLst>
          </p:cNvPr>
          <p:cNvPicPr/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565" y="8558570"/>
            <a:ext cx="3277870" cy="492125"/>
          </a:xfrm>
          <a:prstGeom prst="rect">
            <a:avLst/>
          </a:prstGeom>
        </p:spPr>
      </p:pic>
      <p:grpSp>
        <p:nvGrpSpPr>
          <p:cNvPr id="7" name="组合 6"/>
          <p:cNvGrpSpPr/>
          <p:nvPr>
            <p:custDataLst>
              <p:tags r:id="rId18"/>
            </p:custDataLst>
          </p:nvPr>
        </p:nvGrpSpPr>
        <p:grpSpPr>
          <a:xfrm>
            <a:off x="0" y="0"/>
            <a:ext cx="5715000" cy="635000"/>
            <a:chOff x="0" y="0"/>
            <a:chExt cx="5715000" cy="635000"/>
          </a:xfrm>
        </p:grpSpPr>
        <p:sp>
          <p:nvSpPr>
            <p:cNvPr id="3" name="TitleBackground"/>
            <p:cNvSpPr/>
            <p:nvPr>
              <p:custDataLst>
                <p:tags r:id="rId20"/>
              </p:custDataLst>
            </p:nvPr>
          </p:nvSpPr>
          <p:spPr>
            <a:xfrm>
              <a:off x="0" y="0"/>
              <a:ext cx="5715000" cy="635000"/>
            </a:xfrm>
            <a:prstGeom prst="rect">
              <a:avLst/>
            </a:prstGeom>
            <a:solidFill>
              <a:srgbClr val="F6F7F8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ColorBlock"/>
            <p:cNvSpPr/>
            <p:nvPr>
              <p:custDataLst>
                <p:tags r:id="rId21"/>
              </p:custDataLst>
            </p:nvPr>
          </p:nvSpPr>
          <p:spPr>
            <a:xfrm>
              <a:off x="0" y="0"/>
              <a:ext cx="190500" cy="635000"/>
            </a:xfrm>
            <a:prstGeom prst="rect">
              <a:avLst/>
            </a:prstGeom>
            <a:solidFill>
              <a:srgbClr val="639EF4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TypeText"/>
            <p:cNvSpPr txBox="1"/>
            <p:nvPr>
              <p:custDataLst>
                <p:tags r:id="rId22"/>
              </p:custDataLst>
            </p:nvPr>
          </p:nvSpPr>
          <p:spPr>
            <a:xfrm>
              <a:off x="254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Microsoft Yahei"/>
                  <a:ea typeface="Microsoft Yahei"/>
                  <a:sym typeface="Microsoft Yahei"/>
                </a:rPr>
                <a:t>单选题</a:t>
              </a:r>
            </a:p>
          </p:txBody>
        </p:sp>
        <p:sp>
          <p:nvSpPr>
            <p:cNvPr id="6" name="TipText"/>
            <p:cNvSpPr txBox="1"/>
            <p:nvPr>
              <p:custDataLst>
                <p:tags r:id="rId23"/>
              </p:custDataLst>
            </p:nvPr>
          </p:nvSpPr>
          <p:spPr>
            <a:xfrm>
              <a:off x="1525905" y="10922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>
                  <a:solidFill>
                    <a:srgbClr val="808080"/>
                  </a:solidFill>
                  <a:latin typeface="Microsoft Yahei"/>
                  <a:ea typeface="Microsoft Yahei"/>
                  <a:sym typeface="Microsoft Yahei"/>
                </a:rPr>
                <a:t>3</a:t>
              </a:r>
              <a:r>
                <a:rPr lang="zh-CN" altLang="en-US" sz="2000">
                  <a:solidFill>
                    <a:srgbClr val="808080"/>
                  </a:solidFill>
                  <a:latin typeface="Microsoft Yahei"/>
                  <a:ea typeface="Microsoft Yahei"/>
                  <a:sym typeface="Microsoft Yahei"/>
                </a:rPr>
                <a:t>分</a:t>
              </a:r>
            </a:p>
          </p:txBody>
        </p:sp>
      </p:grpSp>
      <p:pic>
        <p:nvPicPr>
          <p:cNvPr id="2" name="图片 1"/>
          <p:cNvPicPr>
            <a:picLocks/>
          </p:cNvPicPr>
          <p:nvPr>
            <p:custDataLst>
              <p:tags r:id="rId19"/>
            </p:custDataLst>
          </p:nvPr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600" y="63500"/>
            <a:ext cx="1422400" cy="50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54195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3335655" cy="487680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</a14:hiddenLine>
            </a:ext>
          </a:extLst>
        </p:spPr>
        <p:txBody>
          <a:bodyPr vert="horz" wrap="square" rtlCol="0" anchor="ctr">
            <a:sp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Microsoft Yahei"/>
                <a:ea typeface="Microsoft Yahei"/>
                <a:sym typeface="Microsoft Yahei"/>
              </a:rPr>
              <a:t>⼆、填空题</a:t>
            </a:r>
            <a:r>
              <a:rPr lang="en-US" altLang="zh-CN" sz="2600" dirty="0">
                <a:solidFill>
                  <a:srgbClr val="000000"/>
                </a:solidFill>
                <a:latin typeface="Microsoft Yahei"/>
                <a:ea typeface="Microsoft Yahei"/>
                <a:sym typeface="Microsoft Yahei"/>
              </a:rPr>
              <a:t>(</a:t>
            </a:r>
            <a:r>
              <a:rPr lang="zh-CN" altLang="en-US" sz="2600" dirty="0">
                <a:solidFill>
                  <a:srgbClr val="000000"/>
                </a:solidFill>
                <a:latin typeface="Microsoft Yahei"/>
                <a:ea typeface="Microsoft Yahei"/>
                <a:sym typeface="Microsoft Yahei"/>
              </a:rPr>
              <a:t>每题</a:t>
            </a:r>
            <a:r>
              <a:rPr lang="en-US" altLang="zh-CN" sz="2600" dirty="0">
                <a:solidFill>
                  <a:srgbClr val="000000"/>
                </a:solidFill>
                <a:latin typeface="Microsoft Yahei"/>
                <a:ea typeface="Microsoft Yahei"/>
                <a:sym typeface="Microsoft Yahei"/>
              </a:rPr>
              <a:t>3</a:t>
            </a:r>
            <a:r>
              <a:rPr lang="zh-CN" altLang="en-US" sz="2600" dirty="0">
                <a:solidFill>
                  <a:srgbClr val="000000"/>
                </a:solidFill>
                <a:latin typeface="Microsoft Yahei"/>
                <a:ea typeface="Microsoft Yahei"/>
                <a:sym typeface="Microsoft Yahei"/>
              </a:rPr>
              <a:t>分</a:t>
            </a:r>
            <a:r>
              <a:rPr lang="en-US" altLang="zh-CN" sz="2600" dirty="0">
                <a:solidFill>
                  <a:srgbClr val="000000"/>
                </a:solidFill>
                <a:latin typeface="Microsoft Yahei"/>
                <a:ea typeface="Microsoft Yahei"/>
                <a:sym typeface="Microsoft Yahei"/>
              </a:rPr>
              <a:t>)</a:t>
            </a:r>
            <a:endParaRPr lang="zh-CN" altLang="en-US" sz="2600" dirty="0">
              <a:solidFill>
                <a:srgbClr val="000000"/>
              </a:solidFill>
              <a:latin typeface="Microsoft Yahei"/>
              <a:ea typeface="Microsoft Yahei"/>
              <a:sym typeface="Microsoft Yahei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9A81F63-40F4-421C-ACF3-A2292F2F410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565" y="8558570"/>
            <a:ext cx="3277870" cy="49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662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1500" y="1177742"/>
                <a:ext cx="4556443" cy="1772024"/>
              </a:xfrm>
              <a:prstGeom prst="rect">
                <a:avLst/>
              </a:prstGeom>
              <a:noFill/>
              <a:ln w="12700"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>
                    <a:solidFill>
                      <a:schemeClr val="tx1"/>
                    </a:solidFill>
                  </a14:hiddenLine>
                </a:ext>
              </a:extLst>
            </p:spPr>
            <p:txBody>
              <a:bodyPr vert="horz" wrap="square" rtlCol="0" anchor="ctr">
                <a:spAutoFit/>
              </a:bodyPr>
              <a:lstStyle/>
              <a:p>
                <a:r>
                  <a:rPr lang="en-US" altLang="zh-CN" sz="2600" dirty="0">
                    <a:solidFill>
                      <a:srgbClr val="000000"/>
                    </a:solidFill>
                    <a:latin typeface="Microsoft Yahei"/>
                    <a:ea typeface="Microsoft Yahei"/>
                    <a:sym typeface="Microsoft Yahei"/>
                  </a:rPr>
                  <a:t>5. </a:t>
                </a:r>
                <a:r>
                  <a:rPr lang="zh-CN" altLang="en-US" sz="2600" dirty="0">
                    <a:solidFill>
                      <a:srgbClr val="000000"/>
                    </a:solidFill>
                    <a:latin typeface="Microsoft Yahei"/>
                    <a:ea typeface="Microsoft Yahei"/>
                    <a:sym typeface="Microsoft Yahei"/>
                  </a:rPr>
                  <a:t>已知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600" i="0" dirty="0" smtClean="0">
                        <a:solidFill>
                          <a:srgbClr val="000000"/>
                        </a:solidFill>
                        <a:latin typeface="Cambria Math"/>
                        <a:ea typeface="Microsoft Yahei"/>
                        <a:sym typeface="Microsoft Yahei"/>
                      </a:rPr>
                      <m:t>P</m:t>
                    </m:r>
                    <m:d>
                      <m:dPr>
                        <m:ctrlPr>
                          <a:rPr lang="en-US" altLang="zh-CN" sz="26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/>
                            <a:sym typeface="Microsoft Yahei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2600" i="0" dirty="0" smtClean="0">
                            <a:solidFill>
                              <a:srgbClr val="000000"/>
                            </a:solidFill>
                            <a:latin typeface="Cambria Math"/>
                            <a:ea typeface="Microsoft Yahei"/>
                            <a:sym typeface="Microsoft Yahei"/>
                          </a:rPr>
                          <m:t>A</m:t>
                        </m:r>
                      </m:e>
                    </m:d>
                    <m:r>
                      <a:rPr lang="en-US" altLang="zh-CN" sz="2600" i="0" dirty="0" smtClean="0">
                        <a:solidFill>
                          <a:srgbClr val="000000"/>
                        </a:solidFill>
                        <a:latin typeface="Cambria Math"/>
                        <a:ea typeface="Microsoft Yahei"/>
                        <a:sym typeface="Microsoft Yahei"/>
                      </a:rPr>
                      <m:t>=0</m:t>
                    </m:r>
                    <m:r>
                      <a:rPr lang="en-US" altLang="zh-CN" sz="2600" i="1" dirty="0" smtClean="0">
                        <a:solidFill>
                          <a:srgbClr val="000000"/>
                        </a:solidFill>
                        <a:latin typeface="Cambria Math"/>
                        <a:ea typeface="Microsoft Yahei"/>
                        <a:sym typeface="Microsoft Yahei"/>
                      </a:rPr>
                      <m:t>.</m:t>
                    </m:r>
                    <m:r>
                      <a:rPr lang="en-US" altLang="zh-CN" sz="2600" i="0" dirty="0" smtClean="0">
                        <a:solidFill>
                          <a:srgbClr val="000000"/>
                        </a:solidFill>
                        <a:latin typeface="Cambria Math"/>
                        <a:ea typeface="Microsoft Yahei"/>
                        <a:sym typeface="Microsoft Yahei"/>
                      </a:rPr>
                      <m:t>3</m:t>
                    </m:r>
                    <m:r>
                      <a:rPr lang="zh-CN" altLang="en-US" sz="2600" i="0" dirty="0" smtClean="0">
                        <a:solidFill>
                          <a:srgbClr val="000000"/>
                        </a:solidFill>
                        <a:latin typeface="Cambria Math"/>
                        <a:ea typeface="Microsoft Yahei"/>
                        <a:sym typeface="Microsoft Yahei"/>
                      </a:rPr>
                      <m:t>，</m:t>
                    </m:r>
                    <m:r>
                      <m:rPr>
                        <m:sty m:val="p"/>
                      </m:rPr>
                      <a:rPr lang="en-US" altLang="zh-CN" sz="2600" i="0" dirty="0" smtClean="0">
                        <a:solidFill>
                          <a:srgbClr val="000000"/>
                        </a:solidFill>
                        <a:latin typeface="Cambria Math"/>
                        <a:ea typeface="Microsoft Yahei"/>
                        <a:sym typeface="Microsoft Yahei"/>
                      </a:rPr>
                      <m:t>P</m:t>
                    </m:r>
                    <m:d>
                      <m:dPr>
                        <m:ctrlPr>
                          <a:rPr lang="en-US" altLang="zh-CN" sz="26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/>
                            <a:sym typeface="Microsoft Yahei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2600" i="0" dirty="0" smtClean="0">
                            <a:solidFill>
                              <a:srgbClr val="000000"/>
                            </a:solidFill>
                            <a:latin typeface="Cambria Math"/>
                            <a:ea typeface="Microsoft Yahei"/>
                            <a:sym typeface="Microsoft Yahei"/>
                          </a:rPr>
                          <m:t>B</m:t>
                        </m:r>
                      </m:e>
                    </m:d>
                    <m:r>
                      <a:rPr lang="en-US" altLang="zh-CN" sz="2600" i="0" dirty="0" smtClean="0">
                        <a:solidFill>
                          <a:srgbClr val="000000"/>
                        </a:solidFill>
                        <a:latin typeface="Cambria Math"/>
                        <a:ea typeface="Microsoft Yahei"/>
                        <a:sym typeface="Microsoft Yahei"/>
                      </a:rPr>
                      <m:t>=0</m:t>
                    </m:r>
                    <m:r>
                      <a:rPr lang="en-US" altLang="zh-CN" sz="2600" i="1" dirty="0" smtClean="0">
                        <a:solidFill>
                          <a:srgbClr val="000000"/>
                        </a:solidFill>
                        <a:latin typeface="Cambria Math"/>
                        <a:ea typeface="Microsoft Yahei"/>
                        <a:sym typeface="Microsoft Yahei"/>
                      </a:rPr>
                      <m:t>.</m:t>
                    </m:r>
                    <m:r>
                      <a:rPr lang="en-US" altLang="zh-CN" sz="2600" i="0" dirty="0" smtClean="0">
                        <a:solidFill>
                          <a:srgbClr val="000000"/>
                        </a:solidFill>
                        <a:latin typeface="Cambria Math"/>
                        <a:ea typeface="Microsoft Yahei"/>
                        <a:sym typeface="Microsoft Yahei"/>
                      </a:rPr>
                      <m:t>4</m:t>
                    </m:r>
                    <m:r>
                      <a:rPr lang="zh-CN" altLang="en-US" sz="2600" i="0" dirty="0" smtClean="0">
                        <a:solidFill>
                          <a:srgbClr val="000000"/>
                        </a:solidFill>
                        <a:latin typeface="Cambria Math"/>
                        <a:ea typeface="Microsoft Yahei"/>
                        <a:sym typeface="Microsoft Yahei"/>
                      </a:rPr>
                      <m:t>，</m:t>
                    </m:r>
                    <m:r>
                      <m:rPr>
                        <m:sty m:val="p"/>
                      </m:rPr>
                      <a:rPr lang="en-US" altLang="zh-CN" sz="2600" i="0" dirty="0" smtClean="0">
                        <a:solidFill>
                          <a:srgbClr val="000000"/>
                        </a:solidFill>
                        <a:latin typeface="Cambria Math"/>
                        <a:ea typeface="Microsoft Yahei"/>
                        <a:sym typeface="Microsoft Yahei"/>
                      </a:rPr>
                      <m:t>P</m:t>
                    </m:r>
                    <m:d>
                      <m:dPr>
                        <m:ctrlPr>
                          <a:rPr lang="en-US" altLang="zh-CN" sz="26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/>
                            <a:sym typeface="Microsoft Yahei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2600" i="0" dirty="0" smtClean="0">
                            <a:solidFill>
                              <a:srgbClr val="000000"/>
                            </a:solidFill>
                            <a:latin typeface="Cambria Math"/>
                            <a:ea typeface="Microsoft Yahei"/>
                            <a:sym typeface="Microsoft Yahei"/>
                          </a:rPr>
                          <m:t>A</m:t>
                        </m:r>
                        <m:d>
                          <m:dPr>
                            <m:begChr m:val="|"/>
                            <m:endChr m:val=""/>
                            <m:ctrlPr>
                              <a:rPr lang="en-US" altLang="zh-CN" sz="260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/>
                                <a:sym typeface="Microsoft Yahei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zh-CN" sz="2600" i="0" dirty="0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Microsoft Yahei"/>
                                <a:sym typeface="Microsoft Yahei"/>
                              </a:rPr>
                              <m:t>B</m:t>
                            </m:r>
                          </m:e>
                        </m:d>
                      </m:e>
                    </m:d>
                    <m:r>
                      <a:rPr lang="en-US" altLang="zh-CN" sz="2600" i="0" dirty="0" smtClean="0">
                        <a:solidFill>
                          <a:srgbClr val="000000"/>
                        </a:solidFill>
                        <a:latin typeface="Cambria Math"/>
                        <a:ea typeface="Microsoft Yahei"/>
                        <a:sym typeface="Microsoft Yahei"/>
                      </a:rPr>
                      <m:t>=0</m:t>
                    </m:r>
                    <m:r>
                      <a:rPr lang="en-US" altLang="zh-CN" sz="2600" i="1" dirty="0" smtClean="0">
                        <a:solidFill>
                          <a:srgbClr val="000000"/>
                        </a:solidFill>
                        <a:latin typeface="Cambria Math"/>
                        <a:ea typeface="Microsoft Yahei"/>
                        <a:sym typeface="Microsoft Yahei"/>
                      </a:rPr>
                      <m:t>.</m:t>
                    </m:r>
                    <m:r>
                      <a:rPr lang="en-US" altLang="zh-CN" sz="2600" i="0" dirty="0" smtClean="0">
                        <a:solidFill>
                          <a:srgbClr val="000000"/>
                        </a:solidFill>
                        <a:latin typeface="Cambria Math"/>
                        <a:ea typeface="Microsoft Yahei"/>
                        <a:sym typeface="Microsoft Yahei"/>
                      </a:rPr>
                      <m:t>32</m:t>
                    </m:r>
                  </m:oMath>
                </a14:m>
                <a:r>
                  <a:rPr lang="zh-CN" altLang="en-US" sz="2600" dirty="0">
                    <a:solidFill>
                      <a:srgbClr val="000000"/>
                    </a:solidFill>
                    <a:latin typeface="Microsoft Yahei"/>
                    <a:ea typeface="Microsoft Yahei"/>
                    <a:sym typeface="Microsoft Yahei"/>
                  </a:rPr>
                  <a:t>则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600" i="0" dirty="0" smtClean="0">
                        <a:solidFill>
                          <a:srgbClr val="000000"/>
                        </a:solidFill>
                        <a:latin typeface="Cambria Math"/>
                        <a:ea typeface="Microsoft Yahei"/>
                        <a:sym typeface="Microsoft Yahei"/>
                      </a:rPr>
                      <m:t>P</m:t>
                    </m:r>
                    <m:d>
                      <m:dPr>
                        <m:ctrlPr>
                          <a:rPr lang="en-US" altLang="zh-CN" sz="26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/>
                            <a:sym typeface="Microsoft Yahei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2600" i="0" dirty="0" smtClean="0">
                            <a:solidFill>
                              <a:srgbClr val="000000"/>
                            </a:solidFill>
                            <a:latin typeface="Cambria Math"/>
                            <a:ea typeface="Microsoft Yahei"/>
                            <a:sym typeface="Microsoft Yahei"/>
                          </a:rPr>
                          <m:t>AB</m:t>
                        </m:r>
                      </m:e>
                    </m:d>
                    <m:r>
                      <a:rPr lang="en-US" altLang="zh-CN" sz="2600" i="0" dirty="0" smtClean="0">
                        <a:solidFill>
                          <a:srgbClr val="000000"/>
                        </a:solidFill>
                        <a:latin typeface="Cambria Math"/>
                        <a:ea typeface="Microsoft Yahei"/>
                        <a:sym typeface="Microsoft Yahei"/>
                      </a:rPr>
                      <m:t>=</m:t>
                    </m:r>
                    <m:r>
                      <a:rPr lang="zh-CN" altLang="en-US" sz="2600" i="0" dirty="0" smtClean="0">
                        <a:solidFill>
                          <a:srgbClr val="000000"/>
                        </a:solidFill>
                        <a:latin typeface="Cambria Math"/>
                        <a:ea typeface="Microsoft Yahei"/>
                        <a:sym typeface="Microsoft Yahei"/>
                      </a:rPr>
                      <m:t> </m:t>
                    </m:r>
                  </m:oMath>
                </a14:m>
                <a:r>
                  <a:rPr lang="en-US" altLang="zh-CN" sz="2600" dirty="0">
                    <a:solidFill>
                      <a:srgbClr val="639EF4"/>
                    </a:solidFill>
                    <a:latin typeface="Microsoft Yahei"/>
                    <a:ea typeface="Microsoft Yahei"/>
                    <a:sym typeface="Microsoft Yahei"/>
                  </a:rPr>
                  <a:t>[</a:t>
                </a:r>
                <a:r>
                  <a:rPr lang="zh-CN" altLang="en-US" sz="2600" dirty="0">
                    <a:solidFill>
                      <a:srgbClr val="639EF4"/>
                    </a:solidFill>
                    <a:latin typeface="Microsoft Yahei"/>
                    <a:ea typeface="Microsoft Yahei"/>
                    <a:sym typeface="Microsoft Yahei"/>
                  </a:rPr>
                  <a:t>填空</a:t>
                </a:r>
                <a:r>
                  <a:rPr lang="en-US" altLang="zh-CN" sz="2600" dirty="0">
                    <a:solidFill>
                      <a:srgbClr val="639EF4"/>
                    </a:solidFill>
                    <a:latin typeface="Microsoft Yahei"/>
                    <a:ea typeface="Microsoft Yahei"/>
                    <a:sym typeface="Microsoft Yahei"/>
                  </a:rPr>
                  <a:t>1]</a:t>
                </a:r>
                <a:r>
                  <a:rPr lang="en-US" altLang="zh-CN" sz="2600" dirty="0">
                    <a:solidFill>
                      <a:srgbClr val="000000"/>
                    </a:solidFill>
                    <a:latin typeface="Microsoft Yahei"/>
                    <a:ea typeface="Microsoft Yahei"/>
                    <a:sym typeface="Microsoft Yahei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600" i="0" dirty="0" smtClean="0">
                        <a:solidFill>
                          <a:srgbClr val="000000"/>
                        </a:solidFill>
                        <a:latin typeface="Cambria Math"/>
                        <a:ea typeface="Microsoft Yahei"/>
                        <a:sym typeface="Microsoft Yahei"/>
                      </a:rPr>
                      <m:t>P</m:t>
                    </m:r>
                    <m:r>
                      <a:rPr lang="en-US" altLang="zh-CN" sz="2600" i="0" dirty="0" smtClean="0">
                        <a:solidFill>
                          <a:srgbClr val="000000"/>
                        </a:solidFill>
                        <a:latin typeface="Cambria Math"/>
                        <a:ea typeface="Microsoft Yahei"/>
                        <a:sym typeface="Microsoft Yahei"/>
                      </a:rPr>
                      <m:t>(</m:t>
                    </m:r>
                    <m:r>
                      <m:rPr>
                        <m:sty m:val="p"/>
                      </m:rPr>
                      <a:rPr lang="en-US" altLang="zh-CN" sz="2600" i="0" dirty="0" smtClean="0">
                        <a:solidFill>
                          <a:srgbClr val="000000"/>
                        </a:solidFill>
                        <a:latin typeface="Cambria Math"/>
                        <a:ea typeface="Microsoft Yahei"/>
                        <a:sym typeface="Microsoft Yahei"/>
                      </a:rPr>
                      <m:t>A</m:t>
                    </m:r>
                    <m:r>
                      <a:rPr lang="en-US" altLang="zh-CN" sz="2600" i="0" dirty="0" smtClean="0">
                        <a:solidFill>
                          <a:srgbClr val="000000"/>
                        </a:solidFill>
                        <a:latin typeface="Cambria Math"/>
                        <a:ea typeface="Microsoft Yahei"/>
                        <a:sym typeface="Microsoft Yahei"/>
                      </a:rPr>
                      <m:t>∪</m:t>
                    </m:r>
                    <m:r>
                      <m:rPr>
                        <m:sty m:val="p"/>
                      </m:rPr>
                      <a:rPr lang="en-US" altLang="zh-CN" sz="2600" i="0" dirty="0" smtClean="0">
                        <a:solidFill>
                          <a:srgbClr val="000000"/>
                        </a:solidFill>
                        <a:latin typeface="Cambria Math"/>
                        <a:ea typeface="Microsoft Yahei"/>
                        <a:sym typeface="Microsoft Yahei"/>
                      </a:rPr>
                      <m:t>B</m:t>
                    </m:r>
                    <m:r>
                      <a:rPr lang="en-US" altLang="zh-CN" sz="2600" i="0" dirty="0" smtClean="0">
                        <a:solidFill>
                          <a:srgbClr val="000000"/>
                        </a:solidFill>
                        <a:latin typeface="Cambria Math"/>
                        <a:ea typeface="Microsoft Yahei"/>
                        <a:sym typeface="Microsoft Yahei"/>
                      </a:rPr>
                      <m:t>)=[</m:t>
                    </m:r>
                  </m:oMath>
                </a14:m>
                <a:r>
                  <a:rPr lang="zh-CN" altLang="en-US" sz="2600" dirty="0">
                    <a:solidFill>
                      <a:srgbClr val="639EF4"/>
                    </a:solidFill>
                    <a:latin typeface="Microsoft Yahei"/>
                    <a:ea typeface="Microsoft Yahei"/>
                    <a:sym typeface="Microsoft Yahei"/>
                  </a:rPr>
                  <a:t>填空</a:t>
                </a:r>
                <a:r>
                  <a:rPr lang="en-US" altLang="zh-CN" sz="2600" dirty="0">
                    <a:solidFill>
                      <a:srgbClr val="639EF4"/>
                    </a:solidFill>
                    <a:latin typeface="Microsoft Yahei"/>
                    <a:ea typeface="Microsoft Yahei"/>
                    <a:sym typeface="Microsoft Yahei"/>
                  </a:rPr>
                  <a:t>2]</a:t>
                </a:r>
                <a:r>
                  <a:rPr lang="en-US" altLang="zh-CN" sz="2600" dirty="0">
                    <a:solidFill>
                      <a:srgbClr val="000000"/>
                    </a:solidFill>
                    <a:latin typeface="Microsoft Yahei"/>
                    <a:ea typeface="Microsoft Yahei"/>
                    <a:sym typeface="Microsoft Yahei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600" i="0" dirty="0" smtClean="0">
                        <a:solidFill>
                          <a:srgbClr val="000000"/>
                        </a:solidFill>
                        <a:latin typeface="Cambria Math"/>
                        <a:ea typeface="Microsoft Yahei"/>
                        <a:sym typeface="Microsoft Yahei"/>
                      </a:rPr>
                      <m:t>P</m:t>
                    </m:r>
                    <m:d>
                      <m:dPr>
                        <m:ctrlPr>
                          <a:rPr lang="en-US" altLang="zh-CN" sz="26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/>
                            <a:sym typeface="Microsoft Yahei"/>
                          </a:rPr>
                        </m:ctrlPr>
                      </m:dPr>
                      <m:e>
                        <m:bar>
                          <m:barPr>
                            <m:pos m:val="top"/>
                            <m:ctrlPr>
                              <a:rPr lang="en-US" altLang="zh-CN" sz="260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/>
                                <a:sym typeface="Microsoft Yahei"/>
                              </a:rPr>
                            </m:ctrlPr>
                          </m:barPr>
                          <m:e>
                            <m:r>
                              <m:rPr>
                                <m:sty m:val="p"/>
                              </m:rPr>
                              <a:rPr lang="en-US" altLang="zh-CN" sz="2600" i="0" dirty="0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Microsoft Yahei"/>
                                <a:sym typeface="Microsoft Yahei"/>
                              </a:rPr>
                              <m:t>AB</m:t>
                            </m:r>
                          </m:e>
                        </m:bar>
                      </m:e>
                    </m:d>
                    <m:r>
                      <a:rPr lang="en-US" altLang="zh-CN" sz="2600" i="0" dirty="0" smtClean="0">
                        <a:solidFill>
                          <a:srgbClr val="000000"/>
                        </a:solidFill>
                        <a:latin typeface="Cambria Math"/>
                        <a:ea typeface="Microsoft Yahei"/>
                        <a:sym typeface="Microsoft Yahei"/>
                      </a:rPr>
                      <m:t>= </m:t>
                    </m:r>
                  </m:oMath>
                </a14:m>
                <a:r>
                  <a:rPr lang="en-US" altLang="zh-CN" sz="2600" dirty="0">
                    <a:solidFill>
                      <a:srgbClr val="639EF4"/>
                    </a:solidFill>
                    <a:latin typeface="Microsoft Yahei"/>
                    <a:ea typeface="Microsoft Yahei"/>
                    <a:sym typeface="Microsoft Yahei"/>
                  </a:rPr>
                  <a:t>[</a:t>
                </a:r>
                <a:r>
                  <a:rPr lang="zh-CN" altLang="en-US" sz="2600" dirty="0">
                    <a:solidFill>
                      <a:srgbClr val="639EF4"/>
                    </a:solidFill>
                    <a:latin typeface="Microsoft Yahei"/>
                    <a:ea typeface="Microsoft Yahei"/>
                    <a:sym typeface="Microsoft Yahei"/>
                  </a:rPr>
                  <a:t>填空</a:t>
                </a:r>
                <a:r>
                  <a:rPr lang="en-US" altLang="zh-CN" sz="2600" dirty="0">
                    <a:solidFill>
                      <a:srgbClr val="639EF4"/>
                    </a:solidFill>
                    <a:latin typeface="Microsoft Yahei"/>
                    <a:ea typeface="Microsoft Yahei"/>
                    <a:sym typeface="Microsoft Yahei"/>
                  </a:rPr>
                  <a:t>3]</a:t>
                </a:r>
                <a:r>
                  <a:rPr lang="en-US" altLang="zh-CN" sz="2600" dirty="0">
                    <a:solidFill>
                      <a:srgbClr val="000000"/>
                    </a:solidFill>
                    <a:latin typeface="Microsoft Yahei"/>
                    <a:ea typeface="Microsoft Yahei"/>
                    <a:sym typeface="Microsoft Yahei"/>
                  </a:rPr>
                  <a:t> </a:t>
                </a:r>
                <a:endParaRPr lang="zh-CN" altLang="en-US" sz="2600" dirty="0">
                  <a:solidFill>
                    <a:srgbClr val="000000"/>
                  </a:solidFill>
                  <a:latin typeface="Microsoft Yahei"/>
                  <a:ea typeface="Microsoft Yahei"/>
                  <a:sym typeface="Microsoft Yahei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3"/>
                </p:custDataLst>
              </p:nvPr>
            </p:nvSpPr>
            <p:spPr>
              <a:xfrm>
                <a:off x="571500" y="1177742"/>
                <a:ext cx="4556443" cy="1772024"/>
              </a:xfrm>
              <a:prstGeom prst="rect">
                <a:avLst/>
              </a:prstGeom>
              <a:blipFill rotWithShape="1">
                <a:blip r:embed="rId24"/>
                <a:stretch>
                  <a:fillRect l="-2410" t="-2405" b="-6873"/>
                </a:stretch>
              </a:blipFill>
              <a:ln w="12700"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矩形 8"/>
          <p:cNvSpPr/>
          <p:nvPr>
            <p:custDataLst>
              <p:tags r:id="rId3"/>
            </p:custDataLst>
          </p:nvPr>
        </p:nvSpPr>
        <p:spPr>
          <a:xfrm>
            <a:off x="0" y="8270875"/>
            <a:ext cx="5715000" cy="476250"/>
          </a:xfrm>
          <a:prstGeom prst="rect">
            <a:avLst/>
          </a:prstGeom>
          <a:solidFill>
            <a:srgbClr val="FBFAEF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r>
              <a:rPr lang="zh-CN" altLang="en-US" sz="1500" dirty="0">
                <a:solidFill>
                  <a:srgbClr val="F84F41"/>
                </a:solidFill>
                <a:latin typeface="Microsoft Yahei"/>
                <a:ea typeface="Microsoft Yahei"/>
                <a:sym typeface="Microsoft Yahei"/>
              </a:rPr>
              <a:t>正常使用填空题需</a:t>
            </a:r>
            <a:r>
              <a:rPr lang="en-US" altLang="zh-CN" sz="1500" dirty="0">
                <a:solidFill>
                  <a:srgbClr val="F84F41"/>
                </a:solidFill>
                <a:latin typeface="Microsoft Yahei"/>
                <a:ea typeface="Microsoft Yahei"/>
                <a:sym typeface="Microsoft Yahei"/>
              </a:rPr>
              <a:t>3.0</a:t>
            </a:r>
            <a:r>
              <a:rPr lang="zh-CN" altLang="en-US" sz="1500" dirty="0">
                <a:solidFill>
                  <a:srgbClr val="F84F41"/>
                </a:solidFill>
                <a:latin typeface="Microsoft Yahei"/>
                <a:ea typeface="Microsoft Yahei"/>
                <a:sym typeface="Microsoft Yahei"/>
              </a:rPr>
              <a:t>以上版本雨课堂</a:t>
            </a:r>
          </a:p>
        </p:txBody>
      </p:sp>
      <p:sp>
        <p:nvSpPr>
          <p:cNvPr id="11" name="矩形 10"/>
          <p:cNvSpPr/>
          <p:nvPr>
            <p:custDataLst>
              <p:tags r:id="rId4"/>
            </p:custDataLst>
          </p:nvPr>
        </p:nvSpPr>
        <p:spPr>
          <a:xfrm>
            <a:off x="6096000" y="0"/>
            <a:ext cx="5120640" cy="9144000"/>
          </a:xfrm>
          <a:prstGeom prst="rect">
            <a:avLst/>
          </a:prstGeom>
          <a:solidFill>
            <a:srgbClr val="FFFFFF"/>
          </a:solidFill>
          <a:ln w="12700" cmpd="sng">
            <a:solidFill>
              <a:srgbClr val="9B9B9B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6" name="TextBox 15"/>
          <p:cNvSpPr txBox="1"/>
          <p:nvPr>
            <p:custDataLst>
              <p:tags r:id="rId5"/>
            </p:custDataLst>
          </p:nvPr>
        </p:nvSpPr>
        <p:spPr>
          <a:xfrm>
            <a:off x="6184900" y="8612832"/>
            <a:ext cx="4942840" cy="461665"/>
          </a:xfrm>
          <a:prstGeom prst="rect">
            <a:avLst/>
          </a:prstGeom>
          <a:solidFill>
            <a:srgbClr val="FBFAEF"/>
          </a:solidFill>
          <a:ln w="12700"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</a14:hiddenLine>
            </a:ext>
          </a:extLst>
        </p:spPr>
        <p:txBody>
          <a:bodyPr vert="horz" rtlCol="0" anchor="ctr">
            <a:spAutoFit/>
          </a:bodyPr>
          <a:lstStyle/>
          <a:p>
            <a:r>
              <a:rPr lang="zh-CN" altLang="en-US" sz="1200">
                <a:solidFill>
                  <a:srgbClr val="F84F41"/>
                </a:solidFill>
                <a:latin typeface="Microsoft Yahei"/>
                <a:ea typeface="Microsoft Yahei"/>
                <a:sym typeface="Microsoft Yahei"/>
              </a:rPr>
              <a:t>可为此题添加文本、图片、公式等解析，且需将内容全部放在本区域内。正常使用需</a:t>
            </a:r>
            <a:r>
              <a:rPr lang="en-US" altLang="zh-CN" sz="1200">
                <a:solidFill>
                  <a:srgbClr val="F84F41"/>
                </a:solidFill>
                <a:latin typeface="Microsoft Yahei"/>
                <a:ea typeface="Microsoft Yahei"/>
                <a:sym typeface="Microsoft Yahei"/>
              </a:rPr>
              <a:t>3.0</a:t>
            </a:r>
            <a:r>
              <a:rPr lang="zh-CN" altLang="en-US" sz="1200">
                <a:solidFill>
                  <a:srgbClr val="F84F41"/>
                </a:solidFill>
                <a:latin typeface="Microsoft Yahei"/>
                <a:ea typeface="Microsoft Yahei"/>
                <a:sym typeface="Microsoft Yahei"/>
              </a:rPr>
              <a:t>以上版本</a:t>
            </a:r>
          </a:p>
        </p:txBody>
      </p:sp>
      <p:sp>
        <p:nvSpPr>
          <p:cNvPr id="17" name="TextBox 16"/>
          <p:cNvSpPr txBox="1"/>
          <p:nvPr>
            <p:custDataLst>
              <p:tags r:id="rId6"/>
            </p:custDataLst>
          </p:nvPr>
        </p:nvSpPr>
        <p:spPr>
          <a:xfrm>
            <a:off x="6350000" y="1270000"/>
            <a:ext cx="4612640" cy="400110"/>
          </a:xfrm>
          <a:prstGeom prst="rect">
            <a:avLst/>
          </a:prstGeom>
          <a:noFill/>
        </p:spPr>
        <p:txBody>
          <a:bodyPr vert="horz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Yahei"/>
                <a:ea typeface="Microsoft Yahei"/>
                <a:cs typeface="+mn-cs"/>
                <a:sym typeface="Microsoft Yahei"/>
              </a:rPr>
              <a:t>(1)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crosoft Yahei"/>
              <a:ea typeface="Microsoft Yahei"/>
              <a:cs typeface="+mn-cs"/>
              <a:sym typeface="Microsoft Yahei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980" y="1270000"/>
            <a:ext cx="322897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>
            <p:custDataLst>
              <p:tags r:id="rId7"/>
            </p:custDataLst>
          </p:nvPr>
        </p:nvSpPr>
        <p:spPr>
          <a:xfrm>
            <a:off x="6381764" y="2091307"/>
            <a:ext cx="4612640" cy="400110"/>
          </a:xfrm>
          <a:prstGeom prst="rect">
            <a:avLst/>
          </a:prstGeom>
          <a:noFill/>
        </p:spPr>
        <p:txBody>
          <a:bodyPr vert="horz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Yahei"/>
                <a:ea typeface="Microsoft Yahei"/>
                <a:cs typeface="+mn-cs"/>
                <a:sym typeface="Microsoft Yahei"/>
              </a:rPr>
              <a:t>(2)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crosoft Yahei"/>
              <a:ea typeface="Microsoft Yahei"/>
              <a:cs typeface="+mn-cs"/>
              <a:sym typeface="Microsoft Yahei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980" y="2063754"/>
            <a:ext cx="29241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>
            <p:custDataLst>
              <p:tags r:id="rId8"/>
            </p:custDataLst>
          </p:nvPr>
        </p:nvSpPr>
        <p:spPr>
          <a:xfrm>
            <a:off x="6385892" y="2949766"/>
            <a:ext cx="4612640" cy="400110"/>
          </a:xfrm>
          <a:prstGeom prst="rect">
            <a:avLst/>
          </a:prstGeom>
          <a:noFill/>
        </p:spPr>
        <p:txBody>
          <a:bodyPr vert="horz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Yahei"/>
                <a:ea typeface="Microsoft Yahei"/>
                <a:cs typeface="+mn-cs"/>
                <a:sym typeface="Microsoft Yahei"/>
              </a:rPr>
              <a:t>(3)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crosoft Yahei"/>
              <a:ea typeface="Microsoft Yahei"/>
              <a:cs typeface="+mn-cs"/>
              <a:sym typeface="Microsoft Yahei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799" y="2918769"/>
            <a:ext cx="17907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" name="组合 14"/>
          <p:cNvGrpSpPr/>
          <p:nvPr>
            <p:custDataLst>
              <p:tags r:id="rId9"/>
            </p:custDataLst>
          </p:nvPr>
        </p:nvGrpSpPr>
        <p:grpSpPr>
          <a:xfrm>
            <a:off x="6108700" y="0"/>
            <a:ext cx="5095240" cy="647700"/>
            <a:chOff x="6108700" y="0"/>
            <a:chExt cx="5095240" cy="647700"/>
          </a:xfrm>
        </p:grpSpPr>
        <p:sp>
          <p:nvSpPr>
            <p:cNvPr id="12" name="RemarkBack"/>
            <p:cNvSpPr/>
            <p:nvPr>
              <p:custDataLst>
                <p:tags r:id="rId19"/>
              </p:custDataLst>
            </p:nvPr>
          </p:nvSpPr>
          <p:spPr>
            <a:xfrm>
              <a:off x="6108700" y="12700"/>
              <a:ext cx="5095240" cy="635000"/>
            </a:xfrm>
            <a:prstGeom prst="rect">
              <a:avLst/>
            </a:prstGeom>
            <a:solidFill>
              <a:srgbClr val="F6F7F8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RemarkBlock"/>
            <p:cNvSpPr/>
            <p:nvPr>
              <p:custDataLst>
                <p:tags r:id="rId20"/>
              </p:custDataLst>
            </p:nvPr>
          </p:nvSpPr>
          <p:spPr>
            <a:xfrm>
              <a:off x="6108700" y="12700"/>
              <a:ext cx="190500" cy="635000"/>
            </a:xfrm>
            <a:prstGeom prst="rect">
              <a:avLst/>
            </a:prstGeom>
            <a:solidFill>
              <a:srgbClr val="639EF4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RemarkTitleText"/>
            <p:cNvSpPr txBox="1"/>
            <p:nvPr>
              <p:custDataLst>
                <p:tags r:id="rId21"/>
              </p:custDataLst>
            </p:nvPr>
          </p:nvSpPr>
          <p:spPr>
            <a:xfrm>
              <a:off x="6350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>
                  <a:solidFill>
                    <a:srgbClr val="000000"/>
                  </a:solidFill>
                  <a:latin typeface="Microsoft Yahei"/>
                  <a:ea typeface="Microsoft Yahei"/>
                  <a:sym typeface="Microsoft Yahei"/>
                </a:rPr>
                <a:t>答案解析</a:t>
              </a:r>
            </a:p>
          </p:txBody>
        </p:sp>
      </p:grpSp>
      <p:sp>
        <p:nvSpPr>
          <p:cNvPr id="10" name="RemarkBack"/>
          <p:cNvSpPr/>
          <p:nvPr>
            <p:custDataLst>
              <p:tags r:id="rId10"/>
            </p:custDataLst>
          </p:nvPr>
        </p:nvSpPr>
        <p:spPr>
          <a:xfrm>
            <a:off x="6108700" y="12700"/>
            <a:ext cx="5095240" cy="635000"/>
          </a:xfrm>
          <a:prstGeom prst="rect">
            <a:avLst/>
          </a:prstGeom>
          <a:solidFill>
            <a:srgbClr val="F6F7F8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RemarkBlock"/>
          <p:cNvSpPr/>
          <p:nvPr>
            <p:custDataLst>
              <p:tags r:id="rId11"/>
            </p:custDataLst>
          </p:nvPr>
        </p:nvSpPr>
        <p:spPr>
          <a:xfrm>
            <a:off x="6108700" y="12700"/>
            <a:ext cx="190500" cy="635000"/>
          </a:xfrm>
          <a:prstGeom prst="rect">
            <a:avLst/>
          </a:prstGeom>
          <a:solidFill>
            <a:srgbClr val="639EF4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RemarkTitleText"/>
          <p:cNvSpPr txBox="1"/>
          <p:nvPr>
            <p:custDataLst>
              <p:tags r:id="rId12"/>
            </p:custDataLst>
          </p:nvPr>
        </p:nvSpPr>
        <p:spPr>
          <a:xfrm>
            <a:off x="6350000" y="0"/>
            <a:ext cx="1905000" cy="635000"/>
          </a:xfrm>
          <a:prstGeom prst="rect">
            <a:avLst/>
          </a:prstGeom>
          <a:noFill/>
        </p:spPr>
        <p:txBody>
          <a:bodyPr vert="horz" wrap="none" rtlCol="0" anchor="ctr" anchorCtr="0">
            <a:noAutofit/>
          </a:bodyPr>
          <a:lstStyle/>
          <a:p>
            <a:r>
              <a:rPr lang="zh-CN" altLang="en-US">
                <a:solidFill>
                  <a:srgbClr val="000000"/>
                </a:solidFill>
                <a:latin typeface="Microsoft Yahei"/>
                <a:ea typeface="Microsoft Yahei"/>
                <a:sym typeface="Microsoft Yahei"/>
              </a:rPr>
              <a:t>答案解析</a:t>
            </a: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DE3B1FC1-8361-4FA7-833C-C6F83EF114EC}"/>
              </a:ext>
            </a:extLst>
          </p:cNvPr>
          <p:cNvPicPr/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565" y="8558570"/>
            <a:ext cx="3277870" cy="492125"/>
          </a:xfrm>
          <a:prstGeom prst="rect">
            <a:avLst/>
          </a:prstGeom>
        </p:spPr>
      </p:pic>
      <p:grpSp>
        <p:nvGrpSpPr>
          <p:cNvPr id="7" name="组合 6"/>
          <p:cNvGrpSpPr/>
          <p:nvPr>
            <p:custDataLst>
              <p:tags r:id="rId13"/>
            </p:custDataLst>
          </p:nvPr>
        </p:nvGrpSpPr>
        <p:grpSpPr>
          <a:xfrm>
            <a:off x="0" y="0"/>
            <a:ext cx="5715000" cy="635000"/>
            <a:chOff x="0" y="0"/>
            <a:chExt cx="5715000" cy="635000"/>
          </a:xfrm>
        </p:grpSpPr>
        <p:sp>
          <p:nvSpPr>
            <p:cNvPr id="3" name="TitleBackground"/>
            <p:cNvSpPr/>
            <p:nvPr>
              <p:custDataLst>
                <p:tags r:id="rId15"/>
              </p:custDataLst>
            </p:nvPr>
          </p:nvSpPr>
          <p:spPr>
            <a:xfrm>
              <a:off x="0" y="0"/>
              <a:ext cx="5715000" cy="635000"/>
            </a:xfrm>
            <a:prstGeom prst="rect">
              <a:avLst/>
            </a:prstGeom>
            <a:solidFill>
              <a:srgbClr val="F6F7F8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ColorBlock"/>
            <p:cNvSpPr/>
            <p:nvPr>
              <p:custDataLst>
                <p:tags r:id="rId16"/>
              </p:custDataLst>
            </p:nvPr>
          </p:nvSpPr>
          <p:spPr>
            <a:xfrm>
              <a:off x="0" y="0"/>
              <a:ext cx="190500" cy="635000"/>
            </a:xfrm>
            <a:prstGeom prst="rect">
              <a:avLst/>
            </a:prstGeom>
            <a:solidFill>
              <a:srgbClr val="639EF4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TypeText"/>
            <p:cNvSpPr txBox="1"/>
            <p:nvPr>
              <p:custDataLst>
                <p:tags r:id="rId17"/>
              </p:custDataLst>
            </p:nvPr>
          </p:nvSpPr>
          <p:spPr>
            <a:xfrm>
              <a:off x="254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Microsoft Yahei"/>
                  <a:ea typeface="Microsoft Yahei"/>
                  <a:sym typeface="Microsoft Yahei"/>
                </a:rPr>
                <a:t>填空题</a:t>
              </a:r>
            </a:p>
          </p:txBody>
        </p:sp>
        <p:sp>
          <p:nvSpPr>
            <p:cNvPr id="6" name="TipText"/>
            <p:cNvSpPr txBox="1"/>
            <p:nvPr>
              <p:custDataLst>
                <p:tags r:id="rId18"/>
              </p:custDataLst>
            </p:nvPr>
          </p:nvSpPr>
          <p:spPr>
            <a:xfrm>
              <a:off x="1525905" y="10922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>
                  <a:solidFill>
                    <a:srgbClr val="808080"/>
                  </a:solidFill>
                  <a:latin typeface="Microsoft Yahei"/>
                  <a:ea typeface="Microsoft Yahei"/>
                  <a:sym typeface="Microsoft Yahei"/>
                </a:rPr>
                <a:t>3</a:t>
              </a:r>
              <a:r>
                <a:rPr lang="zh-CN" altLang="en-US" sz="2000">
                  <a:solidFill>
                    <a:srgbClr val="808080"/>
                  </a:solidFill>
                  <a:latin typeface="Microsoft Yahei"/>
                  <a:ea typeface="Microsoft Yahei"/>
                  <a:sym typeface="Microsoft Yahei"/>
                </a:rPr>
                <a:t>分</a:t>
              </a:r>
            </a:p>
          </p:txBody>
        </p:sp>
      </p:grpSp>
      <p:pic>
        <p:nvPicPr>
          <p:cNvPr id="2" name="图片 1"/>
          <p:cNvPicPr>
            <a:picLocks/>
          </p:cNvPicPr>
          <p:nvPr>
            <p:custDataLst>
              <p:tags r:id="rId14"/>
            </p:custData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600" y="63500"/>
            <a:ext cx="1422400" cy="50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12753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>
            <p:custDataLst>
              <p:tags r:id="rId2"/>
            </p:custDataLst>
          </p:nvPr>
        </p:nvSpPr>
        <p:spPr>
          <a:xfrm>
            <a:off x="571500" y="1017310"/>
            <a:ext cx="4554855" cy="2092881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</a14:hiddenLine>
            </a:ext>
          </a:extLst>
        </p:spPr>
        <p:txBody>
          <a:bodyPr vert="horz" wrap="square" rtlCol="0" anchor="ctr">
            <a:spAutoFit/>
          </a:bodyPr>
          <a:lstStyle/>
          <a:p>
            <a:r>
              <a:rPr lang="en-US" altLang="zh-CN" sz="2600" dirty="0">
                <a:solidFill>
                  <a:srgbClr val="000000"/>
                </a:solidFill>
                <a:latin typeface="Microsoft Yahei"/>
                <a:ea typeface="Microsoft Yahei"/>
                <a:sym typeface="Microsoft Yahei"/>
              </a:rPr>
              <a:t>6. </a:t>
            </a:r>
            <a:r>
              <a:rPr lang="zh-CN" altLang="en-US" sz="2600" dirty="0">
                <a:solidFill>
                  <a:srgbClr val="000000"/>
                </a:solidFill>
                <a:latin typeface="Microsoft Yahei"/>
                <a:ea typeface="Microsoft Yahei"/>
                <a:sym typeface="Microsoft Yahei"/>
              </a:rPr>
              <a:t>若</a:t>
            </a:r>
            <a:r>
              <a:rPr lang="en-US" altLang="zh-CN" sz="2600" dirty="0">
                <a:solidFill>
                  <a:srgbClr val="000000"/>
                </a:solidFill>
                <a:latin typeface="Microsoft Yahei"/>
                <a:ea typeface="Microsoft Yahei"/>
                <a:sym typeface="Microsoft Yahei"/>
              </a:rPr>
              <a:t>10</a:t>
            </a:r>
            <a:r>
              <a:rPr lang="zh-CN" altLang="en-US" sz="2600" dirty="0">
                <a:solidFill>
                  <a:srgbClr val="000000"/>
                </a:solidFill>
                <a:latin typeface="Microsoft Yahei"/>
                <a:ea typeface="Microsoft Yahei"/>
                <a:sym typeface="Microsoft Yahei"/>
              </a:rPr>
              <a:t>个零件中有</a:t>
            </a:r>
            <a:r>
              <a:rPr lang="en-US" altLang="zh-CN" sz="2600" dirty="0">
                <a:solidFill>
                  <a:srgbClr val="000000"/>
                </a:solidFill>
                <a:latin typeface="Microsoft Yahei"/>
                <a:ea typeface="Microsoft Yahei"/>
                <a:sym typeface="Microsoft Yahei"/>
              </a:rPr>
              <a:t>3</a:t>
            </a:r>
            <a:r>
              <a:rPr lang="zh-CN" altLang="en-US" sz="2600" dirty="0">
                <a:solidFill>
                  <a:srgbClr val="000000"/>
                </a:solidFill>
                <a:latin typeface="Microsoft Yahei"/>
                <a:ea typeface="Microsoft Yahei"/>
                <a:sym typeface="Microsoft Yahei"/>
              </a:rPr>
              <a:t>个次品</a:t>
            </a:r>
            <a:r>
              <a:rPr lang="en-US" altLang="zh-CN" sz="2600" dirty="0">
                <a:solidFill>
                  <a:srgbClr val="000000"/>
                </a:solidFill>
                <a:latin typeface="Microsoft Yahei"/>
                <a:ea typeface="Microsoft Yahei"/>
                <a:sym typeface="Microsoft Yahei"/>
              </a:rPr>
              <a:t>,</a:t>
            </a:r>
            <a:r>
              <a:rPr lang="zh-CN" altLang="en-US" sz="2600" dirty="0">
                <a:solidFill>
                  <a:srgbClr val="000000"/>
                </a:solidFill>
                <a:latin typeface="Microsoft Yahei"/>
                <a:ea typeface="Microsoft Yahei"/>
                <a:sym typeface="Microsoft Yahei"/>
              </a:rPr>
              <a:t>每次从其中任取一个零件</a:t>
            </a:r>
            <a:r>
              <a:rPr lang="en-US" altLang="zh-CN" sz="2600" dirty="0">
                <a:solidFill>
                  <a:srgbClr val="000000"/>
                </a:solidFill>
                <a:latin typeface="Microsoft Yahei"/>
                <a:ea typeface="Microsoft Yahei"/>
                <a:sym typeface="Microsoft Yahei"/>
              </a:rPr>
              <a:t>,</a:t>
            </a:r>
            <a:r>
              <a:rPr lang="zh-CN" altLang="en-US" sz="2600" dirty="0">
                <a:solidFill>
                  <a:srgbClr val="000000"/>
                </a:solidFill>
                <a:latin typeface="Microsoft Yahei"/>
                <a:ea typeface="Microsoft Yahei"/>
                <a:sym typeface="Microsoft Yahei"/>
              </a:rPr>
              <a:t>取出不再放回</a:t>
            </a:r>
            <a:r>
              <a:rPr lang="en-US" altLang="zh-CN" sz="2600" dirty="0">
                <a:solidFill>
                  <a:srgbClr val="000000"/>
                </a:solidFill>
                <a:latin typeface="Microsoft Yahei"/>
                <a:ea typeface="Microsoft Yahei"/>
                <a:sym typeface="Microsoft Yahei"/>
              </a:rPr>
              <a:t>,</a:t>
            </a:r>
            <a:r>
              <a:rPr lang="zh-CN" altLang="en-US" sz="2600" dirty="0">
                <a:solidFill>
                  <a:srgbClr val="000000"/>
                </a:solidFill>
                <a:latin typeface="Microsoft Yahei"/>
                <a:ea typeface="Microsoft Yahei"/>
                <a:sym typeface="Microsoft Yahei"/>
              </a:rPr>
              <a:t>则第三次才取到次品零件的概率等于</a:t>
            </a:r>
            <a:r>
              <a:rPr lang="en-US" altLang="zh-CN" sz="2600" dirty="0">
                <a:solidFill>
                  <a:srgbClr val="639EF4"/>
                </a:solidFill>
                <a:latin typeface="Microsoft Yahei"/>
                <a:ea typeface="Microsoft Yahei"/>
                <a:sym typeface="Microsoft Yahei"/>
              </a:rPr>
              <a:t>[</a:t>
            </a:r>
            <a:r>
              <a:rPr lang="zh-CN" altLang="en-US" sz="2600" dirty="0">
                <a:solidFill>
                  <a:srgbClr val="639EF4"/>
                </a:solidFill>
                <a:latin typeface="Microsoft Yahei"/>
                <a:ea typeface="Microsoft Yahei"/>
                <a:sym typeface="Microsoft Yahei"/>
              </a:rPr>
              <a:t>填空</a:t>
            </a:r>
            <a:r>
              <a:rPr lang="en-US" altLang="zh-CN" sz="2600" dirty="0">
                <a:solidFill>
                  <a:srgbClr val="639EF4"/>
                </a:solidFill>
                <a:latin typeface="Microsoft Yahei"/>
                <a:ea typeface="Microsoft Yahei"/>
                <a:sym typeface="Microsoft Yahei"/>
              </a:rPr>
              <a:t>1]</a:t>
            </a:r>
            <a:r>
              <a:rPr lang="en-US" altLang="zh-CN" sz="2600" dirty="0">
                <a:solidFill>
                  <a:srgbClr val="000000"/>
                </a:solidFill>
                <a:latin typeface="Microsoft Yahei"/>
                <a:ea typeface="Microsoft Yahei"/>
                <a:sym typeface="Microsoft Yahei"/>
              </a:rPr>
              <a:t> </a:t>
            </a:r>
          </a:p>
          <a:p>
            <a:r>
              <a:rPr lang="en-US" altLang="zh-CN" sz="2600" dirty="0">
                <a:solidFill>
                  <a:srgbClr val="000000"/>
                </a:solidFill>
                <a:latin typeface="Microsoft Yahei"/>
                <a:ea typeface="Microsoft Yahei"/>
                <a:sym typeface="Microsoft Yahei"/>
              </a:rPr>
              <a:t>【</a:t>
            </a:r>
            <a:r>
              <a:rPr lang="zh-CN" altLang="en-US" sz="2600" dirty="0">
                <a:solidFill>
                  <a:srgbClr val="000000"/>
                </a:solidFill>
                <a:latin typeface="Microsoft Yahei"/>
                <a:ea typeface="Microsoft Yahei"/>
                <a:sym typeface="Microsoft Yahei"/>
              </a:rPr>
              <a:t>答案使用最简分数</a:t>
            </a:r>
            <a:r>
              <a:rPr lang="en-US" altLang="zh-CN" sz="2600" dirty="0">
                <a:solidFill>
                  <a:srgbClr val="000000"/>
                </a:solidFill>
                <a:latin typeface="Microsoft Yahei"/>
                <a:ea typeface="Microsoft Yahei"/>
                <a:sym typeface="Microsoft Yahei"/>
              </a:rPr>
              <a:t>】</a:t>
            </a:r>
            <a:endParaRPr lang="zh-CN" altLang="en-US" sz="2600" dirty="0">
              <a:solidFill>
                <a:srgbClr val="000000"/>
              </a:solidFill>
              <a:latin typeface="Microsoft Yahei"/>
              <a:ea typeface="Microsoft Yahei"/>
              <a:sym typeface="Microsoft Yahei"/>
            </a:endParaRPr>
          </a:p>
        </p:txBody>
      </p:sp>
      <p:sp>
        <p:nvSpPr>
          <p:cNvPr id="9" name="矩形 8"/>
          <p:cNvSpPr/>
          <p:nvPr>
            <p:custDataLst>
              <p:tags r:id="rId3"/>
            </p:custDataLst>
          </p:nvPr>
        </p:nvSpPr>
        <p:spPr>
          <a:xfrm>
            <a:off x="0" y="8270875"/>
            <a:ext cx="5715000" cy="476250"/>
          </a:xfrm>
          <a:prstGeom prst="rect">
            <a:avLst/>
          </a:prstGeom>
          <a:solidFill>
            <a:srgbClr val="FBFAEF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r>
              <a:rPr lang="zh-CN" altLang="en-US" sz="1500" dirty="0">
                <a:solidFill>
                  <a:srgbClr val="F84F41"/>
                </a:solidFill>
                <a:latin typeface="Microsoft Yahei"/>
                <a:ea typeface="Microsoft Yahei"/>
                <a:sym typeface="Microsoft Yahei"/>
              </a:rPr>
              <a:t>正常使用填空题需</a:t>
            </a:r>
            <a:r>
              <a:rPr lang="en-US" altLang="zh-CN" sz="1500" dirty="0">
                <a:solidFill>
                  <a:srgbClr val="F84F41"/>
                </a:solidFill>
                <a:latin typeface="Microsoft Yahei"/>
                <a:ea typeface="Microsoft Yahei"/>
                <a:sym typeface="Microsoft Yahei"/>
              </a:rPr>
              <a:t>3.0</a:t>
            </a:r>
            <a:r>
              <a:rPr lang="zh-CN" altLang="en-US" sz="1500" dirty="0">
                <a:solidFill>
                  <a:srgbClr val="F84F41"/>
                </a:solidFill>
                <a:latin typeface="Microsoft Yahei"/>
                <a:ea typeface="Microsoft Yahei"/>
                <a:sym typeface="Microsoft Yahei"/>
              </a:rPr>
              <a:t>以上版本雨课堂</a:t>
            </a:r>
          </a:p>
        </p:txBody>
      </p:sp>
      <p:sp>
        <p:nvSpPr>
          <p:cNvPr id="11" name="矩形 10"/>
          <p:cNvSpPr/>
          <p:nvPr>
            <p:custDataLst>
              <p:tags r:id="rId4"/>
            </p:custDataLst>
          </p:nvPr>
        </p:nvSpPr>
        <p:spPr>
          <a:xfrm>
            <a:off x="6096000" y="0"/>
            <a:ext cx="5120640" cy="9144000"/>
          </a:xfrm>
          <a:prstGeom prst="rect">
            <a:avLst/>
          </a:prstGeom>
          <a:solidFill>
            <a:srgbClr val="FFFFFF"/>
          </a:solidFill>
          <a:ln w="12700" cmpd="sng">
            <a:solidFill>
              <a:srgbClr val="9B9B9B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6" name="TextBox 15"/>
          <p:cNvSpPr txBox="1"/>
          <p:nvPr>
            <p:custDataLst>
              <p:tags r:id="rId5"/>
            </p:custDataLst>
          </p:nvPr>
        </p:nvSpPr>
        <p:spPr>
          <a:xfrm>
            <a:off x="6184900" y="8612832"/>
            <a:ext cx="4942840" cy="461665"/>
          </a:xfrm>
          <a:prstGeom prst="rect">
            <a:avLst/>
          </a:prstGeom>
          <a:solidFill>
            <a:srgbClr val="FBFAEF"/>
          </a:solidFill>
          <a:ln w="12700"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</a14:hiddenLine>
            </a:ext>
          </a:extLst>
        </p:spPr>
        <p:txBody>
          <a:bodyPr vert="horz" rtlCol="0" anchor="ctr">
            <a:spAutoFit/>
          </a:bodyPr>
          <a:lstStyle/>
          <a:p>
            <a:r>
              <a:rPr lang="zh-CN" altLang="en-US" sz="1200">
                <a:solidFill>
                  <a:srgbClr val="F84F41"/>
                </a:solidFill>
                <a:latin typeface="Microsoft Yahei"/>
                <a:ea typeface="Microsoft Yahei"/>
                <a:sym typeface="Microsoft Yahei"/>
              </a:rPr>
              <a:t>可为此题添加文本、图片、公式等解析，且需将内容全部放在本区域内。正常使用需</a:t>
            </a:r>
            <a:r>
              <a:rPr lang="en-US" altLang="zh-CN" sz="1200">
                <a:solidFill>
                  <a:srgbClr val="F84F41"/>
                </a:solidFill>
                <a:latin typeface="Microsoft Yahei"/>
                <a:ea typeface="Microsoft Yahei"/>
                <a:sym typeface="Microsoft Yahei"/>
              </a:rPr>
              <a:t>3.0</a:t>
            </a:r>
            <a:r>
              <a:rPr lang="zh-CN" altLang="en-US" sz="1200">
                <a:solidFill>
                  <a:srgbClr val="F84F41"/>
                </a:solidFill>
                <a:latin typeface="Microsoft Yahei"/>
                <a:ea typeface="Microsoft Yahei"/>
                <a:sym typeface="Microsoft Yahei"/>
              </a:rPr>
              <a:t>以上版本</a:t>
            </a:r>
          </a:p>
        </p:txBody>
      </p:sp>
      <p:sp>
        <p:nvSpPr>
          <p:cNvPr id="17" name="TextBox 16"/>
          <p:cNvSpPr txBox="1"/>
          <p:nvPr>
            <p:custDataLst>
              <p:tags r:id="rId6"/>
            </p:custDataLst>
          </p:nvPr>
        </p:nvSpPr>
        <p:spPr>
          <a:xfrm>
            <a:off x="6350000" y="1270000"/>
            <a:ext cx="4612640" cy="400110"/>
          </a:xfrm>
          <a:prstGeom prst="rect">
            <a:avLst/>
          </a:prstGeom>
          <a:noFill/>
        </p:spPr>
        <p:txBody>
          <a:bodyPr vert="horz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Yahei"/>
                <a:ea typeface="Microsoft Yahei"/>
                <a:cs typeface="+mn-cs"/>
                <a:sym typeface="Microsoft Yahei"/>
              </a:rPr>
              <a:t>此处添加答案解析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0" y="1835150"/>
            <a:ext cx="3305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581878"/>
            <a:ext cx="5098443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" name="组合 14"/>
          <p:cNvGrpSpPr/>
          <p:nvPr>
            <p:custDataLst>
              <p:tags r:id="rId7"/>
            </p:custDataLst>
          </p:nvPr>
        </p:nvGrpSpPr>
        <p:grpSpPr>
          <a:xfrm>
            <a:off x="6108700" y="0"/>
            <a:ext cx="5095240" cy="647700"/>
            <a:chOff x="6108700" y="0"/>
            <a:chExt cx="5095240" cy="647700"/>
          </a:xfrm>
        </p:grpSpPr>
        <p:sp>
          <p:nvSpPr>
            <p:cNvPr id="12" name="RemarkBack"/>
            <p:cNvSpPr/>
            <p:nvPr>
              <p:custDataLst>
                <p:tags r:id="rId17"/>
              </p:custDataLst>
            </p:nvPr>
          </p:nvSpPr>
          <p:spPr>
            <a:xfrm>
              <a:off x="6108700" y="12700"/>
              <a:ext cx="5095240" cy="635000"/>
            </a:xfrm>
            <a:prstGeom prst="rect">
              <a:avLst/>
            </a:prstGeom>
            <a:solidFill>
              <a:srgbClr val="F6F7F8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RemarkBlock"/>
            <p:cNvSpPr/>
            <p:nvPr>
              <p:custDataLst>
                <p:tags r:id="rId18"/>
              </p:custDataLst>
            </p:nvPr>
          </p:nvSpPr>
          <p:spPr>
            <a:xfrm>
              <a:off x="6108700" y="12700"/>
              <a:ext cx="190500" cy="635000"/>
            </a:xfrm>
            <a:prstGeom prst="rect">
              <a:avLst/>
            </a:prstGeom>
            <a:solidFill>
              <a:srgbClr val="639EF4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RemarkTitleText"/>
            <p:cNvSpPr txBox="1"/>
            <p:nvPr>
              <p:custDataLst>
                <p:tags r:id="rId19"/>
              </p:custDataLst>
            </p:nvPr>
          </p:nvSpPr>
          <p:spPr>
            <a:xfrm>
              <a:off x="6350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>
                  <a:solidFill>
                    <a:srgbClr val="000000"/>
                  </a:solidFill>
                  <a:latin typeface="Microsoft Yahei"/>
                  <a:ea typeface="Microsoft Yahei"/>
                  <a:sym typeface="Microsoft Yahei"/>
                </a:rPr>
                <a:t>答案解析</a:t>
              </a:r>
            </a:p>
          </p:txBody>
        </p:sp>
      </p:grpSp>
      <p:sp>
        <p:nvSpPr>
          <p:cNvPr id="10" name="RemarkBack"/>
          <p:cNvSpPr/>
          <p:nvPr>
            <p:custDataLst>
              <p:tags r:id="rId8"/>
            </p:custDataLst>
          </p:nvPr>
        </p:nvSpPr>
        <p:spPr>
          <a:xfrm>
            <a:off x="6108700" y="12700"/>
            <a:ext cx="5095240" cy="635000"/>
          </a:xfrm>
          <a:prstGeom prst="rect">
            <a:avLst/>
          </a:prstGeom>
          <a:solidFill>
            <a:srgbClr val="F6F7F8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RemarkBlock"/>
          <p:cNvSpPr/>
          <p:nvPr>
            <p:custDataLst>
              <p:tags r:id="rId9"/>
            </p:custDataLst>
          </p:nvPr>
        </p:nvSpPr>
        <p:spPr>
          <a:xfrm>
            <a:off x="6108700" y="12700"/>
            <a:ext cx="190500" cy="635000"/>
          </a:xfrm>
          <a:prstGeom prst="rect">
            <a:avLst/>
          </a:prstGeom>
          <a:solidFill>
            <a:srgbClr val="639EF4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RemarkTitleText"/>
          <p:cNvSpPr txBox="1"/>
          <p:nvPr>
            <p:custDataLst>
              <p:tags r:id="rId10"/>
            </p:custDataLst>
          </p:nvPr>
        </p:nvSpPr>
        <p:spPr>
          <a:xfrm>
            <a:off x="6350000" y="0"/>
            <a:ext cx="1905000" cy="635000"/>
          </a:xfrm>
          <a:prstGeom prst="rect">
            <a:avLst/>
          </a:prstGeom>
          <a:noFill/>
        </p:spPr>
        <p:txBody>
          <a:bodyPr vert="horz" wrap="none" rtlCol="0" anchor="ctr" anchorCtr="0">
            <a:noAutofit/>
          </a:bodyPr>
          <a:lstStyle/>
          <a:p>
            <a:r>
              <a:rPr lang="zh-CN" altLang="en-US">
                <a:solidFill>
                  <a:srgbClr val="000000"/>
                </a:solidFill>
                <a:latin typeface="Microsoft Yahei"/>
                <a:ea typeface="Microsoft Yahei"/>
                <a:sym typeface="Microsoft Yahei"/>
              </a:rPr>
              <a:t>答案解析</a:t>
            </a: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51E63B79-91F7-425C-8DF3-B42A5F6F36B0}"/>
              </a:ext>
            </a:extLst>
          </p:cNvPr>
          <p:cNvPicPr/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565" y="8558570"/>
            <a:ext cx="3277870" cy="492125"/>
          </a:xfrm>
          <a:prstGeom prst="rect">
            <a:avLst/>
          </a:prstGeom>
        </p:spPr>
      </p:pic>
      <p:grpSp>
        <p:nvGrpSpPr>
          <p:cNvPr id="7" name="组合 6"/>
          <p:cNvGrpSpPr/>
          <p:nvPr>
            <p:custDataLst>
              <p:tags r:id="rId11"/>
            </p:custDataLst>
          </p:nvPr>
        </p:nvGrpSpPr>
        <p:grpSpPr>
          <a:xfrm>
            <a:off x="0" y="0"/>
            <a:ext cx="5715000" cy="635000"/>
            <a:chOff x="0" y="0"/>
            <a:chExt cx="5715000" cy="635000"/>
          </a:xfrm>
        </p:grpSpPr>
        <p:sp>
          <p:nvSpPr>
            <p:cNvPr id="3" name="TitleBackground"/>
            <p:cNvSpPr/>
            <p:nvPr>
              <p:custDataLst>
                <p:tags r:id="rId13"/>
              </p:custDataLst>
            </p:nvPr>
          </p:nvSpPr>
          <p:spPr>
            <a:xfrm>
              <a:off x="0" y="0"/>
              <a:ext cx="5715000" cy="635000"/>
            </a:xfrm>
            <a:prstGeom prst="rect">
              <a:avLst/>
            </a:prstGeom>
            <a:solidFill>
              <a:srgbClr val="F6F7F8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ColorBlock"/>
            <p:cNvSpPr/>
            <p:nvPr>
              <p:custDataLst>
                <p:tags r:id="rId14"/>
              </p:custDataLst>
            </p:nvPr>
          </p:nvSpPr>
          <p:spPr>
            <a:xfrm>
              <a:off x="0" y="0"/>
              <a:ext cx="190500" cy="635000"/>
            </a:xfrm>
            <a:prstGeom prst="rect">
              <a:avLst/>
            </a:prstGeom>
            <a:solidFill>
              <a:srgbClr val="639EF4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TypeText"/>
            <p:cNvSpPr txBox="1"/>
            <p:nvPr>
              <p:custDataLst>
                <p:tags r:id="rId15"/>
              </p:custDataLst>
            </p:nvPr>
          </p:nvSpPr>
          <p:spPr>
            <a:xfrm>
              <a:off x="254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Microsoft Yahei"/>
                  <a:ea typeface="Microsoft Yahei"/>
                  <a:sym typeface="Microsoft Yahei"/>
                </a:rPr>
                <a:t>填空题</a:t>
              </a:r>
            </a:p>
          </p:txBody>
        </p:sp>
        <p:sp>
          <p:nvSpPr>
            <p:cNvPr id="6" name="TipText"/>
            <p:cNvSpPr txBox="1"/>
            <p:nvPr>
              <p:custDataLst>
                <p:tags r:id="rId16"/>
              </p:custDataLst>
            </p:nvPr>
          </p:nvSpPr>
          <p:spPr>
            <a:xfrm>
              <a:off x="1525905" y="10922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>
                  <a:solidFill>
                    <a:srgbClr val="808080"/>
                  </a:solidFill>
                  <a:latin typeface="Microsoft Yahei"/>
                  <a:ea typeface="Microsoft Yahei"/>
                  <a:sym typeface="Microsoft Yahei"/>
                </a:rPr>
                <a:t>3</a:t>
              </a:r>
              <a:r>
                <a:rPr lang="zh-CN" altLang="en-US" sz="2000">
                  <a:solidFill>
                    <a:srgbClr val="808080"/>
                  </a:solidFill>
                  <a:latin typeface="Microsoft Yahei"/>
                  <a:ea typeface="Microsoft Yahei"/>
                  <a:sym typeface="Microsoft Yahei"/>
                </a:rPr>
                <a:t>分</a:t>
              </a:r>
            </a:p>
          </p:txBody>
        </p:sp>
      </p:grpSp>
      <p:pic>
        <p:nvPicPr>
          <p:cNvPr id="2" name="图片 1"/>
          <p:cNvPicPr>
            <a:picLocks/>
          </p:cNvPicPr>
          <p:nvPr>
            <p:custDataLst>
              <p:tags r:id="rId12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600" y="63500"/>
            <a:ext cx="1422400" cy="50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4797160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APER" val="PaperTitl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ullet"/>
  <p:tag name="RAINPROBLEMTYPE" val="MultipleChoice"/>
  <p:tag name="RAINBULLET" val="Wrong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etting"/>
  <p:tag name="RAINPROBLEMTYPE" val="MultipleChoic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FillBlank"/>
  <p:tag name="PROBLEMBLANKKEYWORD" val="填空"/>
  <p:tag name="PROBLEMHASREMARK" val="True"/>
  <p:tag name="PROBLEMREMARK" val="(3)"/>
  <p:tag name="PROBLEMSCORE" val="3.0"/>
  <p:tag name="PROBLEMBLANK" val="[{&quot;Num&quot;:1,&quot;Score&quot;:1.0,&quot;Answers&quot;:[&quot;0.128&quot;],&quot;CaseSensitive&quot;:false,&quot;FuzzyMatch&quot;:false},{&quot;Num&quot;:2,&quot;Score&quot;:1.0,&quot;Answers&quot;:[&quot;0.572&quot;],&quot;CaseSensitive&quot;:false,&quot;FuzzyMatch&quot;:false},{&quot;Num&quot;:3,&quot;Score&quot;:1.0,&quot;Answers&quot;:[&quot;0.872&quot;],&quot;CaseSensitive&quot;:false,&quot;FuzzyMatch&quot;:false}]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Item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ody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DUCTVERSIONTIP3" val="PRODUCTVERSIONTIP3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RemarkBoard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p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Remark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Remark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Remark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ullet"/>
  <p:tag name="RAINPROBLEMTYPE" val="MultipleChoice"/>
  <p:tag name="RAINBULLET" val="Correct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etting"/>
  <p:tag name="RAINPROBLEMTYPE" val="FillBlank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RemarkBoard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FillBlank"/>
  <p:tag name="PROBLEMBLANKKEYWORD" val="填空"/>
  <p:tag name="PROBLEMHASREMARK" val="True"/>
  <p:tag name="PROBLEMSCORE" val="3.0"/>
  <p:tag name="PROBLEMBLANK" val="[{&quot;Num&quot;:1,&quot;Score&quot;:3.0,&quot;Answers&quot;:[&quot;7/40&quot;],&quot;CaseSensitive&quot;:false,&quot;FuzzyMatch&quot;:false}]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ody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DUCTVERSIONTIP3" val="PRODUCTVERSIONTIP3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RemarkBoard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p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Remark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p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etting"/>
  <p:tag name="RAINPROBLEMTYPE" val="FillBlank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FillBlank"/>
  <p:tag name="PROBLEMBLANKKEYWORD" val="填空"/>
  <p:tag name="PROBLEMHASREMARK" val="True"/>
  <p:tag name="PROBLEMSCORE" val="3.0"/>
  <p:tag name="PROBLEMBLANK" val="[{&quot;Num&quot;:1,&quot;Score&quot;:1.5,&quot;Answers&quot;:[&quot;1/5&quot;,&quot;0.2&quot;],&quot;CaseSensitive&quot;:false,&quot;FuzzyMatch&quot;:false},{&quot;Num&quot;:2,&quot;Score&quot;:1.5,&quot;Answers&quot;:[&quot;5/7&quot;],&quot;CaseSensitive&quot;:false,&quot;FuzzyMatch&quot;:false}]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Remark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ody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DUCTVERSIONTIP3" val="PRODUCTVERSIONTIP3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RemarkBoard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p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Remark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etting"/>
  <p:tag name="RAINPROBLEMTYPE" val="FillBlank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FillBlank"/>
  <p:tag name="PROBLEMBLANKKEYWORD" val="填空"/>
  <p:tag name="PROBLEMHASREMARK" val="True"/>
  <p:tag name="PROBLEMSCORE" val="3.0"/>
  <p:tag name="PROBLEMBLANK" val="[{&quot;Num&quot;:1,&quot;Score&quot;:3.0,&quot;Answers&quot;:[&quot;7/9&quot;],&quot;CaseSensitive&quot;:false,&quot;FuzzyMatch&quot;:false}]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ody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DUCTVERSIONTIP3" val="PRODUCTVERSIONTIP3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RemarkBoard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p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Remark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etting"/>
  <p:tag name="RAINPROBLEMTYPE" val="FillBlank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FillBlank"/>
  <p:tag name="PROBLEMBLANKKEYWORD" val="填空"/>
  <p:tag name="PROBLEMHASREMARK" val="True"/>
  <p:tag name="PROBLEMSCORE" val="3.0"/>
  <p:tag name="PROBLEMBLANK" val="[{&quot;Num&quot;:1,&quot;Score&quot;:3.0,&quot;Answers&quot;:[&quot;7/16&quot;],&quot;CaseSensitive&quot;:false,&quot;FuzzyMatch&quot;:false}]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ody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DUCTVERSIONTIP3" val="PRODUCTVERSIONTIP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RemarkBoard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p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Remark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etting"/>
  <p:tag name="RAINPROBLEMTYPE" val="FillBlank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APER" val="PaperScor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FillBlank"/>
  <p:tag name="PROBLEMBLANKKEYWORD" val="填空"/>
  <p:tag name="PROBLEMHASREMARK" val="True"/>
  <p:tag name="PROBLEMSCORE" val="3.0"/>
  <p:tag name="PROBLEMBLANK" val="[{&quot;Num&quot;:1,&quot;Score&quot;:1.5,&quot;Answers&quot;:[&quot;0.665&quot;],&quot;CaseSensitive&quot;:false,&quot;FuzzyMatch&quot;:false},{&quot;Num&quot;:2,&quot;Score&quot;:1.5,&quot;Answers&quot;:[&quot;0.06&quot;],&quot;CaseSensitive&quot;:false,&quot;FuzzyMatch&quot;:false}]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ody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DUCTVERSIONTIP3" val="PRODUCTVERSIONTIP3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RemarkBoard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etting"/>
  <p:tag name="RAINPROBLEMTYPE" val="MultipleChoice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p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Remark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etting"/>
  <p:tag name="RAINPROBLEMTYPE" val="FillBlank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FillBlank"/>
  <p:tag name="PROBLEMBLANKKEYWORD" val="填空"/>
  <p:tag name="PROBLEMHASREMARK" val="True"/>
  <p:tag name="PROBLEMSCORE" val="3.0"/>
  <p:tag name="PROBLEMBLANK" val="[{&quot;Num&quot;:1,&quot;Score&quot;:3.0,&quot;Answers&quot;:[&quot;1/5&quot;],&quot;CaseSensitive&quot;:false,&quot;FuzzyMatch&quot;:false}]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ody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DUCTVERSIONTIP3" val="PRODUCTVERSIONTIP3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RemarkBoard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p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Remark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etting"/>
  <p:tag name="RAINPROBLEMTYPE" val="FillBlank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ShortAnswer"/>
  <p:tag name="PROBLEMSCORE" val="5.0"/>
  <p:tag name="PROBLEMHASREMARK" val="True"/>
  <p:tag name="PROBLEMREMARK" val="（2）"/>
  <p:tag name="PROBLEMVOICEALLOWED" val="False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ody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DUCTVERSIONTIP" val="PRODUCTVERSIONTIP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RemarkBoard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p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Remark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Remark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etting"/>
  <p:tag name="RAINPROBLEMTYPE" val="ShortAnswer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ShortAnswer"/>
  <p:tag name="PROBLEMSCORE" val="5.0"/>
  <p:tag name="PROBLEMHASREMARK" val="True"/>
  <p:tag name="PROBLEMVOICEALLOWED" val="False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ody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DUCTVERSIONTIP" val="PRODUCTVERSIONTIP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RemarkBoard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p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Remark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etting"/>
  <p:tag name="RAINPROBLEMTYPE" val="ShortAnswer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ShortAnswer"/>
  <p:tag name="PROBLEMSCORE" val="10.0"/>
  <p:tag name="PROBLEMHASREMARK" val="True"/>
  <p:tag name="PROBLEMREMARK" val="(4)"/>
  <p:tag name="PROBLEMVOICEALLOWED" val="False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ody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DUCTVERSIONTIP" val="PRODUCTVERSIONTIP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RemarkBoard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p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Remark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Remark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SCORE" val="3.0"/>
  <p:tag name="PROBLEMSCORE_HALF" val="0.0"/>
  <p:tag name="RAINPROBLEMTYPE" val="MultipleChoice"/>
  <p:tag name="RAINPROBLEM" val="MultipleChoice"/>
  <p:tag name="PROBLEMHASREMARK" val="True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Remark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Remark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etting"/>
  <p:tag name="RAINPROBLEMTYPE" val="ShortAnswer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MultipleChoice"/>
  <p:tag name="PROBLEMSCORE" val="3.0"/>
  <p:tag name="PROBLEMHASREMARK" val="Tru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ody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ShortAnswer"/>
  <p:tag name="PROBLEMSCORE" val="10.0"/>
  <p:tag name="PROBLEMHASREMARK" val="True"/>
  <p:tag name="PROBLEMVOICEALLOWED" val="False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ody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DUCTVERSIONTIP" val="PRODUCTVERSIONTIP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RemarkBoard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p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Item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Remark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etting"/>
  <p:tag name="RAINPROBLEMTYPE" val="ShortAnswer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ullet"/>
  <p:tag name="RAINPROBLEMTYPE" val="MultipleChoice"/>
  <p:tag name="RAINBULLET" val="Wrong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ShortAnswer"/>
  <p:tag name="PROBLEMSCORE" val="10.0"/>
  <p:tag name="PROBLEMHASREMARK" val="True"/>
  <p:tag name="PROBLEMVOICEALLOWED" val="False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ody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DUCTVERSIONTIP" val="PRODUCTVERSIONTIP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RemarkBoard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p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Remark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Item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etting"/>
  <p:tag name="RAINPROBLEMTYPE" val="ShortAnswer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ullet"/>
  <p:tag name="RAINPROBLEMTYPE" val="MultipleChoice"/>
  <p:tag name="RAINBULLET" val="Wrong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ShortAnswer"/>
  <p:tag name="PROBLEMSCORE" val="13.0"/>
  <p:tag name="PROBLEMHASREMARK" val="True"/>
  <p:tag name="PROBLEMREMARK" val="(2)"/>
  <p:tag name="PROBLEMVOICEALLOWED" val="False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ody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DUCTVERSIONTIP" val="PRODUCTVERSIONTIP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RemarkBoard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p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Remark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Remark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Item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etting"/>
  <p:tag name="RAINPROBLEMTYPE" val="ShortAnswer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ullet"/>
  <p:tag name="RAINPROBLEMTYPE" val="MultipleChoice"/>
  <p:tag name="RAINBULLET" val="Correct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ShortAnswer"/>
  <p:tag name="PROBLEMSCORE" val="14.0"/>
  <p:tag name="PROBLEMHASREMARK" val="True"/>
  <p:tag name="PROBLEMVOICEALLOWED" val="False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ody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DUCTVERSIONTIP" val="PRODUCTVERSIONTIP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RemarkBoard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p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Remark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Remark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Item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Remark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etting"/>
  <p:tag name="RAINPROBLEMTYPE" val="ShortAnswer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ullet"/>
  <p:tag name="RAINPROBLEMTYPE" val="MultipleChoice"/>
  <p:tag name="RAINBULLET" val="Wrong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RemarkBoard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ody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p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Remark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etting"/>
  <p:tag name="RAINPROBLEMTYPE" val="MultipleChoic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Item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SCORE" val="3.0"/>
  <p:tag name="RAINPROBLEMTYPE" val="MultipleChoiceMA"/>
  <p:tag name="RAINPROBLEM" val="MultipleChoiceMA"/>
  <p:tag name="PROBLEMSCORE_HALF" val="0.0"/>
  <p:tag name="PROBLEMHASREMARK" val="Tru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ody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Item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ullet"/>
  <p:tag name="RAINBULLET" val="Wrong"/>
  <p:tag name="RAINPROBLEMTYPE" val="MultipleChoiceMA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Item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ullet"/>
  <p:tag name="RAINPROBLEMTYPE" val="MultipleChoice"/>
  <p:tag name="RAINBULLET" val="Wrong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ullet"/>
  <p:tag name="RAINPROBLEMTYPE" val="MultipleChoiceMA"/>
  <p:tag name="RAINBULLET" val="Correct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Item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ullet"/>
  <p:tag name="RAINBULLET" val="Wrong"/>
  <p:tag name="RAINPROBLEMTYPE" val="MultipleChoiceMA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Item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ullet"/>
  <p:tag name="RAINPROBLEMTYPE" val="MultipleChoiceMA"/>
  <p:tag name="RAINBULLET" val="Correct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Item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ullet"/>
  <p:tag name="RAINPROBLEMTYPE" val="MultipleChoiceMA"/>
  <p:tag name="RAINBULLET" val="Correct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RemarkBoard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p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Remark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Item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etting"/>
  <p:tag name="RAINPROBLEMTYPE" val="MultipleChoiceMA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ullet"/>
  <p:tag name="RAINPROBLEMTYPE" val="MultipleChoice"/>
  <p:tag name="RAINBULLET" val="Wrong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MultipleChoice"/>
  <p:tag name="PROBLEMSCORE" val="3.0"/>
  <p:tag name="PROBLEMHASREMARK" val="Tru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ody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Item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ullet"/>
  <p:tag name="RAINPROBLEMTYPE" val="MultipleChoice"/>
  <p:tag name="RAINBULLET" val="Wrong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Item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ullet"/>
  <p:tag name="RAINPROBLEMTYPE" val="MultipleChoice"/>
  <p:tag name="RAINBULLET" val="Wrong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Item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Item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ullet"/>
  <p:tag name="RAINPROBLEMTYPE" val="MultipleChoice"/>
  <p:tag name="RAINBULLET" val="Wrong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Item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ullet"/>
  <p:tag name="RAINPROBLEMTYPE" val="MultipleChoice"/>
  <p:tag name="RAINBULLET" val="Correct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RemarkBoard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p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Remark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2017</Words>
  <Application>Microsoft Office PowerPoint</Application>
  <PresentationFormat>全屏显示(16:10)</PresentationFormat>
  <Paragraphs>204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7" baseType="lpstr">
      <vt:lpstr>Microsoft Yahei</vt:lpstr>
      <vt:lpstr>Arial</vt:lpstr>
      <vt:lpstr>Calibri</vt:lpstr>
      <vt:lpstr>Cambria Math</vt:lpstr>
      <vt:lpstr>Office 主题​​</vt:lpstr>
      <vt:lpstr>02B_条件概率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02B课后作业</dc:title>
  <dc:creator>hp</dc:creator>
  <cp:lastModifiedBy>chen wen</cp:lastModifiedBy>
  <cp:revision>45</cp:revision>
  <dcterms:created xsi:type="dcterms:W3CDTF">2020-02-09T11:55:13Z</dcterms:created>
  <dcterms:modified xsi:type="dcterms:W3CDTF">2021-03-31T11:42:15Z</dcterms:modified>
</cp:coreProperties>
</file>