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5257" r:id="rId2"/>
    <p:sldId id="5239" r:id="rId3"/>
    <p:sldId id="5240" r:id="rId4"/>
    <p:sldId id="5241" r:id="rId5"/>
    <p:sldId id="523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98DB"/>
    <a:srgbClr val="C15832"/>
    <a:srgbClr val="669900"/>
    <a:srgbClr val="99CC00"/>
    <a:srgbClr val="CC6600"/>
    <a:srgbClr val="FF9900"/>
    <a:srgbClr val="FFCC66"/>
    <a:srgbClr val="FFFFFF"/>
    <a:srgbClr val="60C99C"/>
    <a:srgbClr val="882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浅色样式 2 - 强调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4" y="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88746-5F03-4AFF-B2F5-DE8EF4E2438D}" type="datetimeFigureOut">
              <a:rPr lang="zh-CN" altLang="en-US" smtClean="0"/>
              <a:t>2023/9/13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182E2-D187-4632-B27D-985916025B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3104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3728" y="2130744"/>
            <a:ext cx="10364544" cy="146989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950" y="3886452"/>
            <a:ext cx="8534101" cy="17526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29997" indent="0" algn="ctr">
              <a:buNone/>
              <a:defRPr/>
            </a:lvl2pPr>
            <a:lvl3pPr marL="859993" indent="0" algn="ctr">
              <a:buNone/>
              <a:defRPr/>
            </a:lvl3pPr>
            <a:lvl4pPr marL="1289990" indent="0" algn="ctr">
              <a:buNone/>
              <a:defRPr/>
            </a:lvl4pPr>
            <a:lvl5pPr marL="1719986" indent="0" algn="ctr">
              <a:buNone/>
              <a:defRPr/>
            </a:lvl5pPr>
            <a:lvl6pPr marL="2149983" indent="0" algn="ctr">
              <a:buNone/>
              <a:defRPr/>
            </a:lvl6pPr>
            <a:lvl7pPr marL="2579980" indent="0" algn="ctr">
              <a:buNone/>
              <a:defRPr/>
            </a:lvl7pPr>
            <a:lvl8pPr marL="3009976" indent="0" algn="ctr">
              <a:buNone/>
              <a:defRPr/>
            </a:lvl8pPr>
            <a:lvl9pPr marL="3439973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404991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152" y="275228"/>
            <a:ext cx="10973696" cy="114174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152" y="1599948"/>
            <a:ext cx="10973696" cy="452612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82245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0171" y="275228"/>
            <a:ext cx="2742677" cy="585084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152" y="275228"/>
            <a:ext cx="8087689" cy="58508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910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152" y="275228"/>
            <a:ext cx="10973696" cy="114174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152" y="1599948"/>
            <a:ext cx="10973696" cy="45261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618644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99" y="4406662"/>
            <a:ext cx="10363050" cy="1362527"/>
          </a:xfrm>
          <a:prstGeom prst="rect">
            <a:avLst/>
          </a:prstGeom>
        </p:spPr>
        <p:txBody>
          <a:bodyPr anchor="t"/>
          <a:lstStyle>
            <a:lvl1pPr algn="l">
              <a:defRPr sz="3762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99" y="2906522"/>
            <a:ext cx="10363050" cy="1500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81"/>
            </a:lvl1pPr>
            <a:lvl2pPr marL="429997" indent="0">
              <a:buNone/>
              <a:defRPr sz="1693"/>
            </a:lvl2pPr>
            <a:lvl3pPr marL="859993" indent="0">
              <a:buNone/>
              <a:defRPr sz="1505"/>
            </a:lvl3pPr>
            <a:lvl4pPr marL="1289990" indent="0">
              <a:buNone/>
              <a:defRPr sz="1317"/>
            </a:lvl4pPr>
            <a:lvl5pPr marL="1719986" indent="0">
              <a:buNone/>
              <a:defRPr sz="1317"/>
            </a:lvl5pPr>
            <a:lvl6pPr marL="2149983" indent="0">
              <a:buNone/>
              <a:defRPr sz="1317"/>
            </a:lvl6pPr>
            <a:lvl7pPr marL="2579980" indent="0">
              <a:buNone/>
              <a:defRPr sz="1317"/>
            </a:lvl7pPr>
            <a:lvl8pPr marL="3009976" indent="0">
              <a:buNone/>
              <a:defRPr sz="1317"/>
            </a:lvl8pPr>
            <a:lvl9pPr marL="3439973" indent="0">
              <a:buNone/>
              <a:defRPr sz="131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1650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152" y="275228"/>
            <a:ext cx="10973696" cy="114174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153" y="1599948"/>
            <a:ext cx="5415183" cy="4526129"/>
          </a:xfrm>
          <a:prstGeom prst="rect">
            <a:avLst/>
          </a:prstGeom>
        </p:spPr>
        <p:txBody>
          <a:bodyPr/>
          <a:lstStyle>
            <a:lvl1pPr>
              <a:defRPr sz="2633"/>
            </a:lvl1pPr>
            <a:lvl2pPr>
              <a:defRPr sz="2257"/>
            </a:lvl2pPr>
            <a:lvl3pPr>
              <a:defRPr sz="1881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67666" y="1599948"/>
            <a:ext cx="5415182" cy="4526129"/>
          </a:xfrm>
          <a:prstGeom prst="rect">
            <a:avLst/>
          </a:prstGeom>
        </p:spPr>
        <p:txBody>
          <a:bodyPr/>
          <a:lstStyle>
            <a:lvl1pPr>
              <a:defRPr sz="2633"/>
            </a:lvl1pPr>
            <a:lvl2pPr>
              <a:defRPr sz="2257"/>
            </a:lvl2pPr>
            <a:lvl3pPr>
              <a:defRPr sz="1881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42338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152" y="275228"/>
            <a:ext cx="10973696" cy="11417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152" y="1534922"/>
            <a:ext cx="5386816" cy="6396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57" b="1"/>
            </a:lvl1pPr>
            <a:lvl2pPr marL="429997" indent="0">
              <a:buNone/>
              <a:defRPr sz="1881" b="1"/>
            </a:lvl2pPr>
            <a:lvl3pPr marL="859993" indent="0">
              <a:buNone/>
              <a:defRPr sz="1693" b="1"/>
            </a:lvl3pPr>
            <a:lvl4pPr marL="1289990" indent="0">
              <a:buNone/>
              <a:defRPr sz="1505" b="1"/>
            </a:lvl4pPr>
            <a:lvl5pPr marL="1719986" indent="0">
              <a:buNone/>
              <a:defRPr sz="1505" b="1"/>
            </a:lvl5pPr>
            <a:lvl6pPr marL="2149983" indent="0">
              <a:buNone/>
              <a:defRPr sz="1505" b="1"/>
            </a:lvl6pPr>
            <a:lvl7pPr marL="2579980" indent="0">
              <a:buNone/>
              <a:defRPr sz="1505" b="1"/>
            </a:lvl7pPr>
            <a:lvl8pPr marL="3009976" indent="0">
              <a:buNone/>
              <a:defRPr sz="1505" b="1"/>
            </a:lvl8pPr>
            <a:lvl9pPr marL="3439973" indent="0">
              <a:buNone/>
              <a:defRPr sz="150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152" y="2174599"/>
            <a:ext cx="5386816" cy="3951478"/>
          </a:xfrm>
          <a:prstGeom prst="rect">
            <a:avLst/>
          </a:prstGeom>
        </p:spPr>
        <p:txBody>
          <a:bodyPr/>
          <a:lstStyle>
            <a:lvl1pPr>
              <a:defRPr sz="2257"/>
            </a:lvl1pPr>
            <a:lvl2pPr>
              <a:defRPr sz="1881"/>
            </a:lvl2pPr>
            <a:lvl3pPr>
              <a:defRPr sz="1693"/>
            </a:lvl3pPr>
            <a:lvl4pPr>
              <a:defRPr sz="1505"/>
            </a:lvl4pPr>
            <a:lvl5pPr>
              <a:defRPr sz="1505"/>
            </a:lvl5pPr>
            <a:lvl6pPr>
              <a:defRPr sz="1505"/>
            </a:lvl6pPr>
            <a:lvl7pPr>
              <a:defRPr sz="1505"/>
            </a:lvl7pPr>
            <a:lvl8pPr>
              <a:defRPr sz="1505"/>
            </a:lvl8pPr>
            <a:lvl9pPr>
              <a:defRPr sz="150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047" y="1534922"/>
            <a:ext cx="5389802" cy="6396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57" b="1"/>
            </a:lvl1pPr>
            <a:lvl2pPr marL="429997" indent="0">
              <a:buNone/>
              <a:defRPr sz="1881" b="1"/>
            </a:lvl2pPr>
            <a:lvl3pPr marL="859993" indent="0">
              <a:buNone/>
              <a:defRPr sz="1693" b="1"/>
            </a:lvl3pPr>
            <a:lvl4pPr marL="1289990" indent="0">
              <a:buNone/>
              <a:defRPr sz="1505" b="1"/>
            </a:lvl4pPr>
            <a:lvl5pPr marL="1719986" indent="0">
              <a:buNone/>
              <a:defRPr sz="1505" b="1"/>
            </a:lvl5pPr>
            <a:lvl6pPr marL="2149983" indent="0">
              <a:buNone/>
              <a:defRPr sz="1505" b="1"/>
            </a:lvl6pPr>
            <a:lvl7pPr marL="2579980" indent="0">
              <a:buNone/>
              <a:defRPr sz="1505" b="1"/>
            </a:lvl7pPr>
            <a:lvl8pPr marL="3009976" indent="0">
              <a:buNone/>
              <a:defRPr sz="1505" b="1"/>
            </a:lvl8pPr>
            <a:lvl9pPr marL="3439973" indent="0">
              <a:buNone/>
              <a:defRPr sz="150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047" y="2174599"/>
            <a:ext cx="5389802" cy="3951478"/>
          </a:xfrm>
          <a:prstGeom prst="rect">
            <a:avLst/>
          </a:prstGeom>
        </p:spPr>
        <p:txBody>
          <a:bodyPr/>
          <a:lstStyle>
            <a:lvl1pPr>
              <a:defRPr sz="2257"/>
            </a:lvl1pPr>
            <a:lvl2pPr>
              <a:defRPr sz="1881"/>
            </a:lvl2pPr>
            <a:lvl3pPr>
              <a:defRPr sz="1693"/>
            </a:lvl3pPr>
            <a:lvl4pPr>
              <a:defRPr sz="1505"/>
            </a:lvl4pPr>
            <a:lvl5pPr>
              <a:defRPr sz="1505"/>
            </a:lvl5pPr>
            <a:lvl6pPr>
              <a:defRPr sz="1505"/>
            </a:lvl6pPr>
            <a:lvl7pPr>
              <a:defRPr sz="1505"/>
            </a:lvl7pPr>
            <a:lvl8pPr>
              <a:defRPr sz="1505"/>
            </a:lvl8pPr>
            <a:lvl9pPr>
              <a:defRPr sz="150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7996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152" y="275228"/>
            <a:ext cx="10973696" cy="114174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803545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22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152" y="273715"/>
            <a:ext cx="4011745" cy="1161399"/>
          </a:xfrm>
          <a:prstGeom prst="rect">
            <a:avLst/>
          </a:prstGeom>
        </p:spPr>
        <p:txBody>
          <a:bodyPr anchor="b"/>
          <a:lstStyle>
            <a:lvl1pPr algn="l">
              <a:defRPr sz="1881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13" y="273716"/>
            <a:ext cx="6815635" cy="5852361"/>
          </a:xfrm>
          <a:prstGeom prst="rect">
            <a:avLst/>
          </a:prstGeom>
        </p:spPr>
        <p:txBody>
          <a:bodyPr/>
          <a:lstStyle>
            <a:lvl1pPr>
              <a:defRPr sz="3010"/>
            </a:lvl1pPr>
            <a:lvl2pPr>
              <a:defRPr sz="2633"/>
            </a:lvl2pPr>
            <a:lvl3pPr>
              <a:defRPr sz="2257"/>
            </a:lvl3pPr>
            <a:lvl4pPr>
              <a:defRPr sz="1881"/>
            </a:lvl4pPr>
            <a:lvl5pPr>
              <a:defRPr sz="1881"/>
            </a:lvl5pPr>
            <a:lvl6pPr>
              <a:defRPr sz="1881"/>
            </a:lvl6pPr>
            <a:lvl7pPr>
              <a:defRPr sz="1881"/>
            </a:lvl7pPr>
            <a:lvl8pPr>
              <a:defRPr sz="1881"/>
            </a:lvl8pPr>
            <a:lvl9pPr>
              <a:defRPr sz="188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152" y="1435115"/>
            <a:ext cx="4011745" cy="46909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17"/>
            </a:lvl1pPr>
            <a:lvl2pPr marL="429997" indent="0">
              <a:buNone/>
              <a:defRPr sz="1129"/>
            </a:lvl2pPr>
            <a:lvl3pPr marL="859993" indent="0">
              <a:buNone/>
              <a:defRPr sz="940"/>
            </a:lvl3pPr>
            <a:lvl4pPr marL="1289990" indent="0">
              <a:buNone/>
              <a:defRPr sz="846"/>
            </a:lvl4pPr>
            <a:lvl5pPr marL="1719986" indent="0">
              <a:buNone/>
              <a:defRPr sz="846"/>
            </a:lvl5pPr>
            <a:lvl6pPr marL="2149983" indent="0">
              <a:buNone/>
              <a:defRPr sz="846"/>
            </a:lvl6pPr>
            <a:lvl7pPr marL="2579980" indent="0">
              <a:buNone/>
              <a:defRPr sz="846"/>
            </a:lvl7pPr>
            <a:lvl8pPr marL="3009976" indent="0">
              <a:buNone/>
              <a:defRPr sz="846"/>
            </a:lvl8pPr>
            <a:lvl9pPr marL="3439973" indent="0">
              <a:buNone/>
              <a:defRPr sz="846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69353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325" y="4801357"/>
            <a:ext cx="7314304" cy="565577"/>
          </a:xfrm>
          <a:prstGeom prst="rect">
            <a:avLst/>
          </a:prstGeom>
        </p:spPr>
        <p:txBody>
          <a:bodyPr anchor="b"/>
          <a:lstStyle>
            <a:lvl1pPr algn="l">
              <a:defRPr sz="1881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325" y="612457"/>
            <a:ext cx="7314304" cy="41147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10"/>
            </a:lvl1pPr>
            <a:lvl2pPr marL="429997" indent="0">
              <a:buNone/>
              <a:defRPr sz="2633"/>
            </a:lvl2pPr>
            <a:lvl3pPr marL="859993" indent="0">
              <a:buNone/>
              <a:defRPr sz="2257"/>
            </a:lvl3pPr>
            <a:lvl4pPr marL="1289990" indent="0">
              <a:buNone/>
              <a:defRPr sz="1881"/>
            </a:lvl4pPr>
            <a:lvl5pPr marL="1719986" indent="0">
              <a:buNone/>
              <a:defRPr sz="1881"/>
            </a:lvl5pPr>
            <a:lvl6pPr marL="2149983" indent="0">
              <a:buNone/>
              <a:defRPr sz="1881"/>
            </a:lvl6pPr>
            <a:lvl7pPr marL="2579980" indent="0">
              <a:buNone/>
              <a:defRPr sz="1881"/>
            </a:lvl7pPr>
            <a:lvl8pPr marL="3009976" indent="0">
              <a:buNone/>
              <a:defRPr sz="1881"/>
            </a:lvl8pPr>
            <a:lvl9pPr marL="3439973" indent="0">
              <a:buNone/>
              <a:defRPr sz="1881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325" y="5366934"/>
            <a:ext cx="7314304" cy="8060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17"/>
            </a:lvl1pPr>
            <a:lvl2pPr marL="429997" indent="0">
              <a:buNone/>
              <a:defRPr sz="1129"/>
            </a:lvl2pPr>
            <a:lvl3pPr marL="859993" indent="0">
              <a:buNone/>
              <a:defRPr sz="940"/>
            </a:lvl3pPr>
            <a:lvl4pPr marL="1289990" indent="0">
              <a:buNone/>
              <a:defRPr sz="846"/>
            </a:lvl4pPr>
            <a:lvl5pPr marL="1719986" indent="0">
              <a:buNone/>
              <a:defRPr sz="846"/>
            </a:lvl5pPr>
            <a:lvl6pPr marL="2149983" indent="0">
              <a:buNone/>
              <a:defRPr sz="846"/>
            </a:lvl6pPr>
            <a:lvl7pPr marL="2579980" indent="0">
              <a:buNone/>
              <a:defRPr sz="846"/>
            </a:lvl7pPr>
            <a:lvl8pPr marL="3009976" indent="0">
              <a:buNone/>
              <a:defRPr sz="846"/>
            </a:lvl8pPr>
            <a:lvl9pPr marL="3439973" indent="0">
              <a:buNone/>
              <a:defRPr sz="846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2029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5104A2E5-EF21-7DC7-75B2-33A8EB763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0958" cy="6867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531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38">
          <a:solidFill>
            <a:srgbClr val="000000"/>
          </a:solidFill>
          <a:latin typeface="+mj-lt"/>
          <a:ea typeface="+mj-ea"/>
          <a:cs typeface="+mj-cs"/>
        </a:defRPr>
      </a:lvl1pPr>
      <a:lvl2pPr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38">
          <a:solidFill>
            <a:srgbClr val="000000"/>
          </a:solidFill>
          <a:latin typeface="Arial" charset="0"/>
          <a:ea typeface="宋体" charset="-122"/>
        </a:defRPr>
      </a:lvl2pPr>
      <a:lvl3pPr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38">
          <a:solidFill>
            <a:srgbClr val="000000"/>
          </a:solidFill>
          <a:latin typeface="Arial" charset="0"/>
          <a:ea typeface="宋体" charset="-122"/>
        </a:defRPr>
      </a:lvl3pPr>
      <a:lvl4pPr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38">
          <a:solidFill>
            <a:srgbClr val="000000"/>
          </a:solidFill>
          <a:latin typeface="Arial" charset="0"/>
          <a:ea typeface="宋体" charset="-122"/>
        </a:defRPr>
      </a:lvl4pPr>
      <a:lvl5pPr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38">
          <a:solidFill>
            <a:srgbClr val="000000"/>
          </a:solidFill>
          <a:latin typeface="Arial" charset="0"/>
          <a:ea typeface="宋体" charset="-122"/>
        </a:defRPr>
      </a:lvl5pPr>
      <a:lvl6pPr marL="2364981" indent="-214998"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38">
          <a:solidFill>
            <a:srgbClr val="000000"/>
          </a:solidFill>
          <a:latin typeface="Arial" charset="0"/>
          <a:ea typeface="宋体" charset="-122"/>
        </a:defRPr>
      </a:lvl6pPr>
      <a:lvl7pPr marL="2794978" indent="-214998"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38">
          <a:solidFill>
            <a:srgbClr val="000000"/>
          </a:solidFill>
          <a:latin typeface="Arial" charset="0"/>
          <a:ea typeface="宋体" charset="-122"/>
        </a:defRPr>
      </a:lvl7pPr>
      <a:lvl8pPr marL="3224975" indent="-214998"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38">
          <a:solidFill>
            <a:srgbClr val="000000"/>
          </a:solidFill>
          <a:latin typeface="Arial" charset="0"/>
          <a:ea typeface="宋体" charset="-122"/>
        </a:defRPr>
      </a:lvl8pPr>
      <a:lvl9pPr marL="3654971" indent="-214998" algn="ctr" defTabSz="42253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38">
          <a:solidFill>
            <a:srgbClr val="000000"/>
          </a:solidFill>
          <a:latin typeface="Arial" charset="0"/>
          <a:ea typeface="宋体" charset="-122"/>
        </a:defRPr>
      </a:lvl9pPr>
    </p:titleStyle>
    <p:bodyStyle>
      <a:lvl1pPr marL="322497" indent="-322497" algn="l" defTabSz="422532" rtl="0" eaLnBrk="0" fontAlgn="base" hangingPunct="0">
        <a:spcBef>
          <a:spcPts val="752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010">
          <a:solidFill>
            <a:srgbClr val="000000"/>
          </a:solidFill>
          <a:latin typeface="+mn-lt"/>
          <a:ea typeface="+mn-ea"/>
          <a:cs typeface="+mn-cs"/>
        </a:defRPr>
      </a:lvl1pPr>
      <a:lvl2pPr marL="698744" indent="-268748" algn="l" defTabSz="422532" rtl="0" eaLnBrk="0" fontAlgn="base" hangingPunct="0">
        <a:spcBef>
          <a:spcPts val="65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633">
          <a:solidFill>
            <a:srgbClr val="000000"/>
          </a:solidFill>
          <a:latin typeface="+mn-lt"/>
          <a:ea typeface="+mn-ea"/>
        </a:defRPr>
      </a:lvl2pPr>
      <a:lvl3pPr marL="1074992" indent="-214998" algn="l" defTabSz="422532" rtl="0" eaLnBrk="0" fontAlgn="base" hangingPunct="0">
        <a:spcBef>
          <a:spcPts val="564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257">
          <a:solidFill>
            <a:srgbClr val="000000"/>
          </a:solidFill>
          <a:latin typeface="+mn-lt"/>
          <a:ea typeface="+mn-ea"/>
        </a:defRPr>
      </a:lvl3pPr>
      <a:lvl4pPr marL="1504988" indent="-214998" algn="l" defTabSz="422532" rtl="0" eaLnBrk="0" fontAlgn="base" hangingPunct="0">
        <a:spcBef>
          <a:spcPts val="47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881">
          <a:solidFill>
            <a:srgbClr val="000000"/>
          </a:solidFill>
          <a:latin typeface="+mn-lt"/>
          <a:ea typeface="+mn-ea"/>
        </a:defRPr>
      </a:lvl4pPr>
      <a:lvl5pPr marL="1934985" indent="-214998" algn="l" defTabSz="422532" rtl="0" eaLnBrk="0" fontAlgn="base" hangingPunct="0">
        <a:spcBef>
          <a:spcPts val="47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1881">
          <a:solidFill>
            <a:srgbClr val="000000"/>
          </a:solidFill>
          <a:latin typeface="+mn-lt"/>
          <a:ea typeface="+mn-ea"/>
        </a:defRPr>
      </a:lvl5pPr>
      <a:lvl6pPr marL="2364981" indent="-214998" algn="l" defTabSz="422532" rtl="0" eaLnBrk="0" fontAlgn="base" hangingPunct="0">
        <a:spcBef>
          <a:spcPts val="47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81">
          <a:solidFill>
            <a:srgbClr val="000000"/>
          </a:solidFill>
          <a:latin typeface="+mn-lt"/>
          <a:ea typeface="+mn-ea"/>
        </a:defRPr>
      </a:lvl6pPr>
      <a:lvl7pPr marL="2794978" indent="-214998" algn="l" defTabSz="422532" rtl="0" eaLnBrk="0" fontAlgn="base" hangingPunct="0">
        <a:spcBef>
          <a:spcPts val="47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81">
          <a:solidFill>
            <a:srgbClr val="000000"/>
          </a:solidFill>
          <a:latin typeface="+mn-lt"/>
          <a:ea typeface="+mn-ea"/>
        </a:defRPr>
      </a:lvl7pPr>
      <a:lvl8pPr marL="3224975" indent="-214998" algn="l" defTabSz="422532" rtl="0" eaLnBrk="0" fontAlgn="base" hangingPunct="0">
        <a:spcBef>
          <a:spcPts val="47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81">
          <a:solidFill>
            <a:srgbClr val="000000"/>
          </a:solidFill>
          <a:latin typeface="+mn-lt"/>
          <a:ea typeface="+mn-ea"/>
        </a:defRPr>
      </a:lvl8pPr>
      <a:lvl9pPr marL="3654971" indent="-214998" algn="l" defTabSz="422532" rtl="0" eaLnBrk="0" fontAlgn="base" hangingPunct="0">
        <a:spcBef>
          <a:spcPts val="47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81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1pPr>
      <a:lvl2pPr marL="429997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2pPr>
      <a:lvl3pPr marL="859993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3pPr>
      <a:lvl4pPr marL="1289990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4pPr>
      <a:lvl5pPr marL="1719986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5pPr>
      <a:lvl6pPr marL="2149983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6pPr>
      <a:lvl7pPr marL="2579980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7pPr>
      <a:lvl8pPr marL="3009976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8pPr>
      <a:lvl9pPr marL="3439973" algn="l" defTabSz="859993" rtl="0" eaLnBrk="1" latinLnBrk="0" hangingPunct="1">
        <a:defRPr sz="16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3" descr="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430"/>
            <a:ext cx="12192000" cy="677615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文本框 1"/>
          <p:cNvSpPr txBox="1"/>
          <p:nvPr/>
        </p:nvSpPr>
        <p:spPr>
          <a:xfrm>
            <a:off x="67792" y="1938784"/>
            <a:ext cx="12217384" cy="61337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zh-CN" altLang="en-US" sz="3386" b="1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新生心理普查培训会</a:t>
            </a:r>
            <a:endParaRPr lang="en-US" altLang="zh-CN" sz="3386" b="1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2" name="文本框 2"/>
          <p:cNvSpPr txBox="1"/>
          <p:nvPr/>
        </p:nvSpPr>
        <p:spPr>
          <a:xfrm>
            <a:off x="3948028" y="3293120"/>
            <a:ext cx="4315356" cy="8497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zh-CN" altLang="en-US" sz="1693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培训人：席玉婷</a:t>
            </a:r>
            <a:endParaRPr lang="en-US" altLang="zh-CN" sz="169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学生工作与安全保卫部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269483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16F0736-5BBA-3869-D69A-1082DFB7ABAF}"/>
              </a:ext>
            </a:extLst>
          </p:cNvPr>
          <p:cNvSpPr txBox="1"/>
          <p:nvPr/>
        </p:nvSpPr>
        <p:spPr>
          <a:xfrm>
            <a:off x="801692" y="1399115"/>
            <a:ext cx="10758130" cy="5567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普查时间：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2023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日前，各学院可根据情况自选时间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普查方式：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机房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进行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集体施测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不可由学生个人自行完成问卷。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未返校的学生待返校后在机房集体测试。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普查流程：附相关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文件，文件不可过早发给学生避免自行测试。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工作职责：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、做好普查通知和动员工作，强调测试目的、意义及要求。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、根据各学院实际情况预约机房，确保普查工作正常有序开展。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、维持现场秩序，保证安静的施测环境。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4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、解答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记录现场问题，并及时反馈处理。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5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、跟进心理普查进度，确保新生不漏一人。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B3E221A-CF61-4E63-B8F2-523D4C21D2DF}"/>
              </a:ext>
            </a:extLst>
          </p:cNvPr>
          <p:cNvSpPr txBox="1"/>
          <p:nvPr/>
        </p:nvSpPr>
        <p:spPr>
          <a:xfrm>
            <a:off x="3953932" y="937450"/>
            <a:ext cx="61016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2023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级新生心理普查总体规划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6318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16F0736-5BBA-3869-D69A-1082DFB7ABAF}"/>
              </a:ext>
            </a:extLst>
          </p:cNvPr>
          <p:cNvSpPr txBox="1"/>
          <p:nvPr/>
        </p:nvSpPr>
        <p:spPr>
          <a:xfrm>
            <a:off x="1106518" y="1036582"/>
            <a:ext cx="10159793" cy="4784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请各学院辅导员在测试前向学生说明心理普查目的、意义及要求避免学生对心理普查产生疑虑，影响结果。</a:t>
            </a:r>
            <a:endParaRPr lang="en-US" altLang="zh-CN" sz="2400" dirty="0"/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、目的：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为掌握新生心理健康状况，建立心理档案。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、意义：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增强新生的心理健康意识，给新生提供正确认识、了解自我的机会。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693" dirty="0"/>
          </a:p>
        </p:txBody>
      </p:sp>
    </p:spTree>
    <p:extLst>
      <p:ext uri="{BB962C8B-B14F-4D97-AF65-F5344CB8AC3E}">
        <p14:creationId xmlns:p14="http://schemas.microsoft.com/office/powerpoint/2010/main" val="86055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16F0736-5BBA-3869-D69A-1082DFB7ABAF}"/>
              </a:ext>
            </a:extLst>
          </p:cNvPr>
          <p:cNvSpPr txBox="1"/>
          <p:nvPr/>
        </p:nvSpPr>
        <p:spPr>
          <a:xfrm>
            <a:off x="536315" y="1035855"/>
            <a:ext cx="1111936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、心理普查要求（测试开始前向学生说明，注意维持现场秩序）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30042" indent="-430042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在作答的过程中不得交流，请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认真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作答。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30042" indent="-430042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作答结果没有好坏之分，请务必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真实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作答，因夸大或掩盖真实情况，所造成的后果由个人承担。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30042" indent="-430042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测评结果不记入学生档案，不作为评优表彰等依据，请放心作答。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30042" indent="-430042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心理测查必须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本人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参与，不能由他人代测，否则后果自负。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30042" indent="-430042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提醒学生测试时注意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仔细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看测试说明。有任何问题可以举手示意现场的负责人。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30042" indent="-430042">
              <a:buFont typeface="Arial" panose="020B0604020202020204" pitchFamily="34" charset="0"/>
              <a:buChar char="•"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342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16F0736-5BBA-3869-D69A-1082DFB7ABAF}"/>
              </a:ext>
            </a:extLst>
          </p:cNvPr>
          <p:cNvSpPr txBox="1"/>
          <p:nvPr/>
        </p:nvSpPr>
        <p:spPr>
          <a:xfrm>
            <a:off x="598311" y="1092291"/>
            <a:ext cx="11198578" cy="4969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注意事项：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、浏览器打不开，可以更换浏览器。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、学生填写个人信息时显示手机号已注册，可以填写父母或重要他人的手机号。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、如果有学生在测试过程中出现任何问题，请各学院做好记录并及时和心理中心老师联系。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693" dirty="0"/>
          </a:p>
        </p:txBody>
      </p:sp>
    </p:spTree>
    <p:extLst>
      <p:ext uri="{BB962C8B-B14F-4D97-AF65-F5344CB8AC3E}">
        <p14:creationId xmlns:p14="http://schemas.microsoft.com/office/powerpoint/2010/main" val="3215229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宋体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宋体" charset="-122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402</Words>
  <Application>Microsoft Office PowerPoint</Application>
  <PresentationFormat>宽屏</PresentationFormat>
  <Paragraphs>33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微软雅黑</vt:lpstr>
      <vt:lpstr>Arial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席 玉婷</dc:creator>
  <cp:lastModifiedBy>席 玉婷</cp:lastModifiedBy>
  <cp:revision>84</cp:revision>
  <dcterms:created xsi:type="dcterms:W3CDTF">2022-11-21T03:22:40Z</dcterms:created>
  <dcterms:modified xsi:type="dcterms:W3CDTF">2023-09-13T11:01:06Z</dcterms:modified>
</cp:coreProperties>
</file>